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400" dirty="0" smtClean="0"/>
              <a:t>Mobile network</a:t>
            </a:r>
            <a:r>
              <a:rPr lang="hr-HR" sz="2400" baseline="0" dirty="0" smtClean="0"/>
              <a:t> download </a:t>
            </a:r>
            <a:r>
              <a:rPr lang="hr-HR" sz="2400" baseline="0" dirty="0" err="1" smtClean="0"/>
              <a:t>speed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typical download speed (Mbit/s)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2G</c:v>
                </c:pt>
                <c:pt idx="1">
                  <c:v>3G</c:v>
                </c:pt>
                <c:pt idx="2">
                  <c:v>4G+</c:v>
                </c:pt>
                <c:pt idx="3">
                  <c:v>5G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</c:v>
                </c:pt>
                <c:pt idx="1">
                  <c:v>4</c:v>
                </c:pt>
                <c:pt idx="2">
                  <c:v>30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9-4B2B-8A7F-F5BF2E8F7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9787664"/>
        <c:axId val="859781840"/>
      </c:barChart>
      <c:catAx>
        <c:axId val="8597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781840"/>
        <c:crosses val="autoZero"/>
        <c:auto val="1"/>
        <c:lblAlgn val="ctr"/>
        <c:lblOffset val="100"/>
        <c:noMultiLvlLbl val="0"/>
      </c:catAx>
      <c:valAx>
        <c:axId val="85978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78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D23B-0CA9-4BB1-B29A-8CDAAD9A313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8B54-F7D8-4BCC-B65F-9FF5A01AE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D23B-0CA9-4BB1-B29A-8CDAAD9A313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8B54-F7D8-4BCC-B65F-9FF5A01AE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D23B-0CA9-4BB1-B29A-8CDAAD9A313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8B54-F7D8-4BCC-B65F-9FF5A01AE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8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D23B-0CA9-4BB1-B29A-8CDAAD9A313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8B54-F7D8-4BCC-B65F-9FF5A01AE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D23B-0CA9-4BB1-B29A-8CDAAD9A313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8B54-F7D8-4BCC-B65F-9FF5A01AE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4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D23B-0CA9-4BB1-B29A-8CDAAD9A313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8B54-F7D8-4BCC-B65F-9FF5A01AE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D23B-0CA9-4BB1-B29A-8CDAAD9A313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8B54-F7D8-4BCC-B65F-9FF5A01AE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0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D23B-0CA9-4BB1-B29A-8CDAAD9A313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8B54-F7D8-4BCC-B65F-9FF5A01AE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9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D23B-0CA9-4BB1-B29A-8CDAAD9A313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8B54-F7D8-4BCC-B65F-9FF5A01AE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D23B-0CA9-4BB1-B29A-8CDAAD9A313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8B54-F7D8-4BCC-B65F-9FF5A01AE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D23B-0CA9-4BB1-B29A-8CDAAD9A313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8B54-F7D8-4BCC-B65F-9FF5A01AE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8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rlova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5D23B-0CA9-4BB1-B29A-8CDAAD9A313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A8B54-F7D8-4BCC-B65F-9FF5A01AE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8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ortal.hr/" TargetMode="External"/><Relationship Id="rId2" Type="http://schemas.openxmlformats.org/officeDocument/2006/relationships/hyperlink" Target="http://www.karlovac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nstechtips.com/" TargetMode="External"/><Relationship Id="rId5" Type="http://schemas.openxmlformats.org/officeDocument/2006/relationships/hyperlink" Target="http://www.hakom.hr/" TargetMode="External"/><Relationship Id="rId4" Type="http://schemas.openxmlformats.org/officeDocument/2006/relationships/hyperlink" Target="http://www.glasistre.h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5697"/>
            <a:ext cx="9144000" cy="2387600"/>
          </a:xfrm>
        </p:spPr>
        <p:txBody>
          <a:bodyPr/>
          <a:lstStyle/>
          <a:p>
            <a:r>
              <a:rPr lang="hr-HR" dirty="0" err="1" smtClean="0"/>
              <a:t>If</a:t>
            </a:r>
            <a:r>
              <a:rPr lang="hr-HR" dirty="0" smtClean="0"/>
              <a:t> I </a:t>
            </a:r>
            <a:r>
              <a:rPr lang="hr-HR" dirty="0" err="1" smtClean="0"/>
              <a:t>were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mayor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Karlovac…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75372"/>
            <a:ext cx="9144000" cy="928398"/>
          </a:xfrm>
        </p:spPr>
        <p:txBody>
          <a:bodyPr anchor="ctr">
            <a:normAutofit/>
          </a:bodyPr>
          <a:lstStyle/>
          <a:p>
            <a:r>
              <a:rPr lang="hr-HR" sz="2800" dirty="0" smtClean="0"/>
              <a:t>[student </a:t>
            </a:r>
            <a:r>
              <a:rPr lang="hr-HR" sz="2800" dirty="0" err="1" smtClean="0"/>
              <a:t>name</a:t>
            </a:r>
            <a:r>
              <a:rPr lang="hr-HR" sz="2800" dirty="0" smtClean="0"/>
              <a:t>, </a:t>
            </a:r>
            <a:r>
              <a:rPr lang="hr-HR" sz="2800" dirty="0" err="1" smtClean="0"/>
              <a:t>class</a:t>
            </a:r>
            <a:r>
              <a:rPr lang="hr-HR" sz="2800" dirty="0" smtClean="0"/>
              <a:t>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76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Question</a:t>
            </a:r>
            <a:r>
              <a:rPr lang="hr-HR" dirty="0" smtClean="0"/>
              <a:t>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512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err="1" smtClean="0"/>
              <a:t>Where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Karlovac </a:t>
            </a:r>
            <a:r>
              <a:rPr lang="hr-HR" dirty="0" err="1" smtClean="0"/>
              <a:t>located</a:t>
            </a:r>
            <a:r>
              <a:rPr lang="hr-HR" dirty="0" smtClean="0"/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Central Croatia</a:t>
            </a:r>
            <a:endParaRPr lang="hr-H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err="1" smtClean="0">
                <a:hlinkClick r:id="rId3" action="ppaction://hlinksldjump"/>
              </a:rPr>
              <a:t>Dalmatia</a:t>
            </a:r>
            <a:endParaRPr lang="hr-H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err="1" smtClean="0">
                <a:hlinkClick r:id="rId3" action="ppaction://hlinksldjump"/>
              </a:rPr>
              <a:t>Istria</a:t>
            </a:r>
            <a:endParaRPr lang="hr-H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err="1" smtClean="0">
                <a:hlinkClick r:id="rId3" action="ppaction://hlinksldjump"/>
              </a:rPr>
              <a:t>Slavonia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750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247"/>
            <a:ext cx="3900055" cy="1854344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dirty="0" smtClean="0"/>
              <a:t>You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answered</a:t>
            </a:r>
            <a:r>
              <a:rPr lang="hr-HR" dirty="0" smtClean="0"/>
              <a:t> </a:t>
            </a:r>
            <a:r>
              <a:rPr lang="hr-HR" dirty="0" err="1" smtClean="0"/>
              <a:t>correctly</a:t>
            </a:r>
            <a:r>
              <a:rPr lang="hr-HR" dirty="0" smtClean="0"/>
              <a:t>! </a:t>
            </a:r>
            <a:r>
              <a:rPr lang="hr-HR" dirty="0" err="1" smtClean="0"/>
              <a:t>Well</a:t>
            </a:r>
            <a:r>
              <a:rPr lang="hr-HR" dirty="0" smtClean="0"/>
              <a:t> </a:t>
            </a:r>
            <a:r>
              <a:rPr lang="hr-HR" dirty="0" err="1" smtClean="0"/>
              <a:t>done</a:t>
            </a:r>
            <a:r>
              <a:rPr lang="hr-HR" dirty="0" smtClean="0"/>
              <a:t>!</a:t>
            </a:r>
            <a:endParaRPr lang="en-US" dirty="0"/>
          </a:p>
        </p:txBody>
      </p:sp>
      <p:pic>
        <p:nvPicPr>
          <p:cNvPr id="2054" name="Picture 6" descr="Thumbs Up Smiley Face Emoji - Free vector graphic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2" y="2186248"/>
            <a:ext cx="5709458" cy="39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Question</a:t>
            </a:r>
            <a:r>
              <a:rPr lang="hr-HR" dirty="0" smtClean="0"/>
              <a:t>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64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400" dirty="0" err="1" smtClean="0"/>
              <a:t>Odd</a:t>
            </a:r>
            <a:r>
              <a:rPr lang="hr-HR" sz="2400" dirty="0" smtClean="0"/>
              <a:t> </a:t>
            </a:r>
            <a:r>
              <a:rPr lang="hr-HR" sz="2400" dirty="0" err="1" smtClean="0"/>
              <a:t>man</a:t>
            </a:r>
            <a:r>
              <a:rPr lang="hr-HR" sz="2400" dirty="0" smtClean="0"/>
              <a:t> </a:t>
            </a:r>
            <a:r>
              <a:rPr lang="hr-HR" sz="2400" dirty="0" err="1" smtClean="0"/>
              <a:t>out</a:t>
            </a:r>
            <a:r>
              <a:rPr lang="hr-HR" sz="2400" dirty="0" smtClean="0"/>
              <a:t>! </a:t>
            </a:r>
            <a:r>
              <a:rPr lang="hr-HR" sz="2400" dirty="0" err="1" smtClean="0"/>
              <a:t>Which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these</a:t>
            </a:r>
            <a:r>
              <a:rPr lang="hr-HR" sz="2400" dirty="0" smtClean="0"/>
              <a:t> </a:t>
            </a:r>
            <a:r>
              <a:rPr lang="hr-HR" sz="2400" dirty="0" err="1" smtClean="0"/>
              <a:t>companies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NOT </a:t>
            </a:r>
            <a:r>
              <a:rPr lang="hr-HR" sz="2400" dirty="0" err="1" smtClean="0"/>
              <a:t>located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Karlovac?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sz="2400" dirty="0" smtClean="0">
                <a:hlinkClick r:id="rId2" action="ppaction://hlinksldjump"/>
              </a:rPr>
              <a:t>General Electric</a:t>
            </a:r>
            <a:endParaRPr lang="hr-HR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sz="2400" dirty="0" err="1" smtClean="0">
                <a:hlinkClick r:id="rId2" action="ppaction://hlinksldjump"/>
              </a:rPr>
              <a:t>Heineken</a:t>
            </a:r>
            <a:endParaRPr lang="hr-HR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sz="2400" dirty="0" smtClean="0">
                <a:hlinkClick r:id="rId2" action="ppaction://hlinksldjump"/>
              </a:rPr>
              <a:t>HS Produkt</a:t>
            </a:r>
            <a:endParaRPr lang="hr-HR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sz="2400" dirty="0" smtClean="0">
                <a:hlinkClick r:id="rId2" action="ppaction://hlinksldjump"/>
              </a:rPr>
              <a:t>PPK</a:t>
            </a:r>
            <a:endParaRPr lang="hr-HR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sz="2400" dirty="0" smtClean="0">
                <a:hlinkClick r:id="rId3" action="ppaction://hlinksldjump"/>
              </a:rPr>
              <a:t>Rimac Automobili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06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247"/>
            <a:ext cx="3900055" cy="1854344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dirty="0" smtClean="0"/>
              <a:t>You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answered</a:t>
            </a:r>
            <a:r>
              <a:rPr lang="hr-HR" dirty="0" smtClean="0"/>
              <a:t> </a:t>
            </a:r>
            <a:r>
              <a:rPr lang="hr-HR" dirty="0" err="1" smtClean="0"/>
              <a:t>correctly</a:t>
            </a:r>
            <a:r>
              <a:rPr lang="hr-HR" dirty="0" smtClean="0"/>
              <a:t>! </a:t>
            </a:r>
            <a:r>
              <a:rPr lang="hr-HR" dirty="0" err="1" smtClean="0"/>
              <a:t>Well</a:t>
            </a:r>
            <a:r>
              <a:rPr lang="hr-HR" dirty="0" smtClean="0"/>
              <a:t> </a:t>
            </a:r>
            <a:r>
              <a:rPr lang="hr-HR" dirty="0" err="1" smtClean="0"/>
              <a:t>done</a:t>
            </a:r>
            <a:r>
              <a:rPr lang="hr-HR" dirty="0" smtClean="0"/>
              <a:t>!</a:t>
            </a:r>
            <a:endParaRPr lang="en-US" dirty="0"/>
          </a:p>
        </p:txBody>
      </p:sp>
      <p:pic>
        <p:nvPicPr>
          <p:cNvPr id="2054" name="Picture 6" descr="Thumbs Up Smiley Face Emoji - Free vector graphic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2" y="2186248"/>
            <a:ext cx="5709458" cy="39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Question</a:t>
            </a:r>
            <a:r>
              <a:rPr lang="hr-HR" dirty="0" smtClean="0"/>
              <a:t>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64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did</a:t>
            </a:r>
            <a:r>
              <a:rPr lang="hr-HR" dirty="0" smtClean="0"/>
              <a:t> Albert </a:t>
            </a:r>
            <a:r>
              <a:rPr lang="hr-HR" dirty="0" err="1" smtClean="0"/>
              <a:t>Gajšak</a:t>
            </a:r>
            <a:r>
              <a:rPr lang="hr-HR" dirty="0" smtClean="0"/>
              <a:t> </a:t>
            </a:r>
            <a:r>
              <a:rPr lang="hr-HR" dirty="0" err="1" smtClean="0"/>
              <a:t>invent</a:t>
            </a:r>
            <a:r>
              <a:rPr lang="hr-HR" dirty="0" smtClean="0"/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err="1" smtClean="0">
                <a:hlinkClick r:id="rId2" action="ppaction://hlinksldjump"/>
              </a:rPr>
              <a:t>solar</a:t>
            </a:r>
            <a:r>
              <a:rPr lang="hr-HR" dirty="0" smtClean="0">
                <a:hlinkClick r:id="rId2" action="ppaction://hlinksldjump"/>
              </a:rPr>
              <a:t> </a:t>
            </a:r>
            <a:r>
              <a:rPr lang="hr-HR" dirty="0" err="1" smtClean="0">
                <a:hlinkClick r:id="rId2" action="ppaction://hlinksldjump"/>
              </a:rPr>
              <a:t>panels</a:t>
            </a:r>
            <a:endParaRPr lang="hr-H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err="1" smtClean="0">
                <a:hlinkClick r:id="rId3" action="ppaction://hlinksldjump"/>
              </a:rPr>
              <a:t>MAKERbuino</a:t>
            </a:r>
            <a:r>
              <a:rPr lang="hr-HR" dirty="0" smtClean="0">
                <a:hlinkClick r:id="rId3" action="ppaction://hlinksldjump"/>
              </a:rPr>
              <a:t> </a:t>
            </a:r>
            <a:r>
              <a:rPr lang="hr-HR" dirty="0" err="1" smtClean="0">
                <a:hlinkClick r:id="rId3" action="ppaction://hlinksldjump"/>
              </a:rPr>
              <a:t>gaming</a:t>
            </a:r>
            <a:r>
              <a:rPr lang="hr-HR" dirty="0" smtClean="0">
                <a:hlinkClick r:id="rId3" action="ppaction://hlinksldjump"/>
              </a:rPr>
              <a:t> </a:t>
            </a:r>
            <a:r>
              <a:rPr lang="hr-HR" dirty="0" err="1" smtClean="0">
                <a:hlinkClick r:id="rId3" action="ppaction://hlinksldjump"/>
              </a:rPr>
              <a:t>console</a:t>
            </a:r>
            <a:endParaRPr lang="hr-H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a </a:t>
            </a:r>
            <a:r>
              <a:rPr lang="hr-HR" dirty="0" err="1" smtClean="0">
                <a:hlinkClick r:id="rId2" action="ppaction://hlinksldjump"/>
              </a:rPr>
              <a:t>new</a:t>
            </a:r>
            <a:r>
              <a:rPr lang="hr-HR" dirty="0" smtClean="0">
                <a:hlinkClick r:id="rId2" action="ppaction://hlinksldjump"/>
              </a:rPr>
              <a:t> </a:t>
            </a:r>
            <a:r>
              <a:rPr lang="hr-HR" dirty="0" err="1" smtClean="0">
                <a:hlinkClick r:id="rId2" action="ppaction://hlinksldjump"/>
              </a:rPr>
              <a:t>type</a:t>
            </a:r>
            <a:r>
              <a:rPr lang="hr-HR" dirty="0" smtClean="0">
                <a:hlinkClick r:id="rId2" action="ppaction://hlinksldjump"/>
              </a:rPr>
              <a:t> </a:t>
            </a:r>
            <a:r>
              <a:rPr lang="hr-HR" dirty="0" err="1" smtClean="0">
                <a:hlinkClick r:id="rId2" action="ppaction://hlinksldjump"/>
              </a:rPr>
              <a:t>of</a:t>
            </a:r>
            <a:r>
              <a:rPr lang="hr-HR" dirty="0" smtClean="0">
                <a:hlinkClick r:id="rId2" action="ppaction://hlinksldjump"/>
              </a:rPr>
              <a:t> </a:t>
            </a:r>
            <a:r>
              <a:rPr lang="hr-HR" dirty="0" err="1" smtClean="0">
                <a:hlinkClick r:id="rId2" action="ppaction://hlinksldjump"/>
              </a:rPr>
              <a:t>engine</a:t>
            </a:r>
            <a:endParaRPr lang="hr-H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NASA Mars </a:t>
            </a:r>
            <a:r>
              <a:rPr lang="hr-HR" dirty="0" err="1" smtClean="0">
                <a:hlinkClick r:id="rId2" action="ppaction://hlinksldjump"/>
              </a:rPr>
              <a:t>rover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7407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247"/>
            <a:ext cx="3900055" cy="1854344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dirty="0" smtClean="0"/>
              <a:t>You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answered</a:t>
            </a:r>
            <a:r>
              <a:rPr lang="hr-HR" dirty="0" smtClean="0"/>
              <a:t> </a:t>
            </a:r>
            <a:r>
              <a:rPr lang="hr-HR" dirty="0" err="1" smtClean="0"/>
              <a:t>correctly</a:t>
            </a:r>
            <a:r>
              <a:rPr lang="hr-HR" dirty="0" smtClean="0"/>
              <a:t>! </a:t>
            </a:r>
            <a:r>
              <a:rPr lang="hr-HR" dirty="0" err="1" smtClean="0"/>
              <a:t>Well</a:t>
            </a:r>
            <a:r>
              <a:rPr lang="hr-HR" dirty="0" smtClean="0"/>
              <a:t> </a:t>
            </a:r>
            <a:r>
              <a:rPr lang="hr-HR" dirty="0" err="1" smtClean="0"/>
              <a:t>done</a:t>
            </a:r>
            <a:r>
              <a:rPr lang="hr-HR" dirty="0" smtClean="0"/>
              <a:t>!</a:t>
            </a:r>
            <a:endParaRPr lang="en-US" dirty="0"/>
          </a:p>
        </p:txBody>
      </p:sp>
      <p:pic>
        <p:nvPicPr>
          <p:cNvPr id="2054" name="Picture 6" descr="Thumbs Up Smiley Face Emoji - Free vector graphic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2" y="2186248"/>
            <a:ext cx="5709458" cy="39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Question</a:t>
            </a:r>
            <a:r>
              <a:rPr lang="hr-HR" dirty="0" smtClean="0"/>
              <a:t>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64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biggest</a:t>
            </a:r>
            <a:r>
              <a:rPr lang="hr-HR" dirty="0" smtClean="0"/>
              <a:t> </a:t>
            </a:r>
            <a:r>
              <a:rPr lang="hr-HR" dirty="0" err="1" smtClean="0"/>
              <a:t>danger</a:t>
            </a:r>
            <a:r>
              <a:rPr lang="hr-HR" dirty="0" smtClean="0"/>
              <a:t> to Karlovac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smtClean="0"/>
              <a:t>autumn</a:t>
            </a:r>
            <a:r>
              <a:rPr lang="hr-HR" dirty="0" smtClean="0"/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err="1" smtClean="0">
                <a:hlinkClick r:id="rId2" action="ppaction://hlinksldjump"/>
              </a:rPr>
              <a:t>earthquakes</a:t>
            </a:r>
            <a:endParaRPr lang="hr-H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err="1" smtClean="0">
                <a:hlinkClick r:id="rId2" action="ppaction://hlinksldjump"/>
              </a:rPr>
              <a:t>droughts</a:t>
            </a:r>
            <a:endParaRPr lang="hr-H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err="1" smtClean="0">
                <a:hlinkClick r:id="rId3" action="ppaction://hlinksldjump"/>
              </a:rPr>
              <a:t>floods</a:t>
            </a:r>
            <a:endParaRPr lang="hr-H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err="1" smtClean="0">
                <a:hlinkClick r:id="rId2" action="ppaction://hlinksldjump"/>
              </a:rPr>
              <a:t>wildfires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7816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247"/>
            <a:ext cx="3900055" cy="1854344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dirty="0" smtClean="0"/>
              <a:t>You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answered</a:t>
            </a:r>
            <a:r>
              <a:rPr lang="hr-HR" dirty="0" smtClean="0"/>
              <a:t> </a:t>
            </a:r>
            <a:r>
              <a:rPr lang="hr-HR" dirty="0" err="1" smtClean="0"/>
              <a:t>correctly</a:t>
            </a:r>
            <a:r>
              <a:rPr lang="hr-HR" dirty="0" smtClean="0"/>
              <a:t>! </a:t>
            </a:r>
            <a:r>
              <a:rPr lang="hr-HR" dirty="0" err="1" smtClean="0"/>
              <a:t>Well</a:t>
            </a:r>
            <a:r>
              <a:rPr lang="hr-HR" dirty="0" smtClean="0"/>
              <a:t> </a:t>
            </a:r>
            <a:r>
              <a:rPr lang="hr-HR" dirty="0" err="1" smtClean="0"/>
              <a:t>done</a:t>
            </a:r>
            <a:r>
              <a:rPr lang="hr-HR" dirty="0" smtClean="0"/>
              <a:t>!</a:t>
            </a:r>
            <a:endParaRPr lang="en-US" dirty="0"/>
          </a:p>
        </p:txBody>
      </p:sp>
      <p:pic>
        <p:nvPicPr>
          <p:cNvPr id="2054" name="Picture 6" descr="Thumbs Up Smiley Face Emoji - Free vector graphic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2" y="2186248"/>
            <a:ext cx="5709458" cy="39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Question</a:t>
            </a:r>
            <a:r>
              <a:rPr lang="hr-HR" dirty="0" smtClean="0"/>
              <a:t>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64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typical</a:t>
            </a:r>
            <a:r>
              <a:rPr lang="hr-HR" dirty="0" smtClean="0"/>
              <a:t> download </a:t>
            </a:r>
            <a:r>
              <a:rPr lang="hr-HR" dirty="0" err="1" smtClean="0"/>
              <a:t>speed</a:t>
            </a:r>
            <a:r>
              <a:rPr lang="hr-HR" dirty="0" smtClean="0"/>
              <a:t> for a 5G </a:t>
            </a:r>
            <a:r>
              <a:rPr lang="hr-HR" dirty="0" err="1" smtClean="0"/>
              <a:t>mobile</a:t>
            </a:r>
            <a:r>
              <a:rPr lang="hr-HR" dirty="0" smtClean="0"/>
              <a:t> network?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&lt;0.1 </a:t>
            </a:r>
            <a:r>
              <a:rPr lang="hr-HR" dirty="0" err="1" smtClean="0">
                <a:hlinkClick r:id="rId2" action="ppaction://hlinksldjump"/>
              </a:rPr>
              <a:t>Mbit</a:t>
            </a:r>
            <a:r>
              <a:rPr lang="hr-HR" dirty="0" smtClean="0">
                <a:hlinkClick r:id="rId2" action="ppaction://hlinksldjump"/>
              </a:rPr>
              <a:t>/s</a:t>
            </a:r>
            <a:endParaRPr lang="hr-H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4</a:t>
            </a:r>
            <a:r>
              <a:rPr lang="hr-HR" dirty="0">
                <a:hlinkClick r:id="rId2" action="ppaction://hlinksldjump"/>
              </a:rPr>
              <a:t> </a:t>
            </a:r>
            <a:r>
              <a:rPr lang="hr-HR" dirty="0" err="1" smtClean="0">
                <a:hlinkClick r:id="rId2" action="ppaction://hlinksldjump"/>
              </a:rPr>
              <a:t>Mbit</a:t>
            </a:r>
            <a:r>
              <a:rPr lang="hr-HR" dirty="0" smtClean="0">
                <a:hlinkClick r:id="rId2" action="ppaction://hlinksldjump"/>
              </a:rPr>
              <a:t>/s</a:t>
            </a:r>
            <a:endParaRPr lang="hr-H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30</a:t>
            </a:r>
            <a:r>
              <a:rPr lang="hr-HR" dirty="0">
                <a:hlinkClick r:id="rId2" action="ppaction://hlinksldjump"/>
              </a:rPr>
              <a:t> </a:t>
            </a:r>
            <a:r>
              <a:rPr lang="hr-HR" dirty="0" err="1">
                <a:hlinkClick r:id="rId2" action="ppaction://hlinksldjump"/>
              </a:rPr>
              <a:t>Mbit</a:t>
            </a:r>
            <a:r>
              <a:rPr lang="hr-HR" dirty="0">
                <a:hlinkClick r:id="rId2" action="ppaction://hlinksldjump"/>
              </a:rPr>
              <a:t>/s</a:t>
            </a:r>
            <a:endParaRPr lang="hr-H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150</a:t>
            </a:r>
            <a:r>
              <a:rPr lang="hr-HR" dirty="0">
                <a:hlinkClick r:id="rId3" action="ppaction://hlinksldjump"/>
              </a:rPr>
              <a:t> </a:t>
            </a:r>
            <a:r>
              <a:rPr lang="hr-HR" dirty="0" err="1">
                <a:hlinkClick r:id="rId3" action="ppaction://hlinksldjump"/>
              </a:rPr>
              <a:t>Mbit</a:t>
            </a:r>
            <a:r>
              <a:rPr lang="hr-HR" dirty="0">
                <a:hlinkClick r:id="rId3" action="ppaction://hlinksldjump"/>
              </a:rPr>
              <a:t>/s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6040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247"/>
            <a:ext cx="3900055" cy="1854344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dirty="0" smtClean="0"/>
              <a:t>You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answered</a:t>
            </a:r>
            <a:r>
              <a:rPr lang="hr-HR" dirty="0" smtClean="0"/>
              <a:t> </a:t>
            </a:r>
            <a:r>
              <a:rPr lang="hr-HR" dirty="0" err="1" smtClean="0"/>
              <a:t>correctly</a:t>
            </a:r>
            <a:r>
              <a:rPr lang="hr-HR" dirty="0" smtClean="0"/>
              <a:t>! </a:t>
            </a:r>
            <a:r>
              <a:rPr lang="hr-HR" dirty="0" err="1" smtClean="0"/>
              <a:t>Well</a:t>
            </a:r>
            <a:r>
              <a:rPr lang="hr-HR" dirty="0" smtClean="0"/>
              <a:t> </a:t>
            </a:r>
            <a:r>
              <a:rPr lang="hr-HR" dirty="0" err="1" smtClean="0"/>
              <a:t>done</a:t>
            </a:r>
            <a:r>
              <a:rPr lang="hr-HR" dirty="0" smtClean="0"/>
              <a:t>!</a:t>
            </a:r>
            <a:endParaRPr lang="en-US" dirty="0"/>
          </a:p>
        </p:txBody>
      </p:sp>
      <p:pic>
        <p:nvPicPr>
          <p:cNvPr id="2054" name="Picture 6" descr="Thumbs Up Smiley Face Emoji - Free vector graphic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2" y="2186248"/>
            <a:ext cx="5709458" cy="39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0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Location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Karlovac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216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/>
              <a:t>Karlovac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hr-HR" sz="2400" dirty="0" err="1" smtClean="0"/>
              <a:t>located</a:t>
            </a:r>
            <a:r>
              <a:rPr lang="en-US" sz="2400" dirty="0" smtClean="0"/>
              <a:t> in central Croatia between the Croatian lowlands, Croatian highlands,  </a:t>
            </a:r>
            <a:r>
              <a:rPr lang="en-US" sz="2400" dirty="0" err="1" smtClean="0"/>
              <a:t>Pokupje</a:t>
            </a:r>
            <a:r>
              <a:rPr lang="en-US" sz="2400" dirty="0" smtClean="0"/>
              <a:t> and </a:t>
            </a:r>
            <a:r>
              <a:rPr lang="en-US" sz="2400" dirty="0" err="1" smtClean="0"/>
              <a:t>Kordun</a:t>
            </a:r>
            <a:endParaRPr lang="hr-HR" sz="2400" dirty="0" smtClean="0"/>
          </a:p>
          <a:p>
            <a:pPr>
              <a:lnSpc>
                <a:spcPct val="150000"/>
              </a:lnSpc>
            </a:pPr>
            <a:r>
              <a:rPr lang="hr-HR" sz="2400" dirty="0" err="1" smtClean="0"/>
              <a:t>it</a:t>
            </a:r>
            <a:r>
              <a:rPr lang="hr-HR" sz="2400" dirty="0" smtClean="0"/>
              <a:t> </a:t>
            </a:r>
            <a:r>
              <a:rPr lang="en-US" sz="2400" dirty="0" smtClean="0"/>
              <a:t>is framed by four rivers - </a:t>
            </a:r>
            <a:r>
              <a:rPr lang="en-US" sz="2400" dirty="0" err="1" smtClean="0"/>
              <a:t>Kupa</a:t>
            </a:r>
            <a:r>
              <a:rPr lang="en-US" sz="2400" dirty="0" smtClean="0"/>
              <a:t>, Korana, Dobra and </a:t>
            </a:r>
            <a:r>
              <a:rPr lang="en-US" sz="2400" dirty="0" err="1" smtClean="0"/>
              <a:t>Mrežnica</a:t>
            </a:r>
            <a:endParaRPr lang="hr-HR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120562"/>
            <a:ext cx="7873538" cy="21600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400" dirty="0"/>
              <a:t>it is only 50 </a:t>
            </a:r>
            <a:r>
              <a:rPr lang="en-US" sz="2400" dirty="0" err="1"/>
              <a:t>kilometres</a:t>
            </a:r>
            <a:r>
              <a:rPr lang="en-US" sz="2400" dirty="0"/>
              <a:t> away from Slovenia and from Bosnia and Herzegovina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as </a:t>
            </a:r>
            <a:r>
              <a:rPr lang="hr-HR" sz="2400" dirty="0" err="1"/>
              <a:t>such</a:t>
            </a:r>
            <a:r>
              <a:rPr lang="hr-HR" sz="2400" dirty="0"/>
              <a:t> </a:t>
            </a:r>
            <a:r>
              <a:rPr lang="en-US" sz="2400" dirty="0"/>
              <a:t>has an important traffic and economic significance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799" b="6486"/>
          <a:stretch/>
        </p:blipFill>
        <p:spPr>
          <a:xfrm>
            <a:off x="8912110" y="4178096"/>
            <a:ext cx="2381250" cy="20449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55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Question</a:t>
            </a:r>
            <a:r>
              <a:rPr lang="hr-HR" dirty="0" smtClean="0"/>
              <a:t>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9840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type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transport </a:t>
            </a:r>
            <a:r>
              <a:rPr lang="hr-HR" dirty="0" err="1" smtClean="0"/>
              <a:t>could</a:t>
            </a:r>
            <a:r>
              <a:rPr lang="hr-HR" dirty="0" smtClean="0"/>
              <a:t> Karlovac use more </a:t>
            </a:r>
            <a:r>
              <a:rPr lang="hr-HR" dirty="0" err="1" smtClean="0"/>
              <a:t>of</a:t>
            </a:r>
            <a:r>
              <a:rPr lang="hr-HR" dirty="0" smtClean="0"/>
              <a:t>?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51" y="3399471"/>
            <a:ext cx="2769184" cy="17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90" y="3399471"/>
            <a:ext cx="2650820" cy="17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102" y="3399471"/>
            <a:ext cx="2650820" cy="17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84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6247"/>
            <a:ext cx="3900055" cy="1854344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dirty="0" smtClean="0"/>
              <a:t>You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answered</a:t>
            </a:r>
            <a:r>
              <a:rPr lang="hr-HR" dirty="0" smtClean="0"/>
              <a:t> </a:t>
            </a:r>
            <a:r>
              <a:rPr lang="hr-HR" dirty="0" err="1" smtClean="0"/>
              <a:t>correctly</a:t>
            </a:r>
            <a:r>
              <a:rPr lang="hr-HR" dirty="0" smtClean="0"/>
              <a:t>! </a:t>
            </a:r>
            <a:r>
              <a:rPr lang="hr-HR" dirty="0" err="1" smtClean="0"/>
              <a:t>Well</a:t>
            </a:r>
            <a:r>
              <a:rPr lang="hr-HR" dirty="0" smtClean="0"/>
              <a:t> </a:t>
            </a:r>
            <a:r>
              <a:rPr lang="hr-HR" dirty="0" err="1" smtClean="0"/>
              <a:t>done</a:t>
            </a:r>
            <a:r>
              <a:rPr lang="hr-HR" dirty="0" smtClean="0"/>
              <a:t>!</a:t>
            </a:r>
            <a:endParaRPr lang="en-US" dirty="0"/>
          </a:p>
        </p:txBody>
      </p:sp>
      <p:pic>
        <p:nvPicPr>
          <p:cNvPr id="2054" name="Picture 6" descr="Thumbs Up Smiley Face Emoji - Free vector graphic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2" y="2186248"/>
            <a:ext cx="5709458" cy="39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You’re</a:t>
            </a:r>
            <a:r>
              <a:rPr lang="hr-HR" dirty="0" smtClean="0"/>
              <a:t> </a:t>
            </a:r>
            <a:r>
              <a:rPr lang="hr-HR" dirty="0" err="1" smtClean="0"/>
              <a:t>all</a:t>
            </a:r>
            <a:r>
              <a:rPr lang="hr-HR" dirty="0" smtClean="0"/>
              <a:t> </a:t>
            </a:r>
            <a:r>
              <a:rPr lang="hr-HR" dirty="0" err="1" smtClean="0"/>
              <a:t>done</a:t>
            </a:r>
            <a:r>
              <a:rPr lang="hr-HR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 err="1" smtClean="0"/>
              <a:t>Congratulations</a:t>
            </a:r>
            <a:r>
              <a:rPr lang="hr-HR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44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48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hlinkClick r:id="rId2"/>
              </a:rPr>
              <a:t>www.karlovac.hr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3"/>
              </a:rPr>
              <a:t>www.tportal.hr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4"/>
              </a:rPr>
              <a:t>www.glasistre.hr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5"/>
              </a:rPr>
              <a:t>www.hakom.hr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6"/>
              </a:rPr>
              <a:t>www.kenstechtips.com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8565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Karlovac </a:t>
            </a:r>
            <a:r>
              <a:rPr lang="hr-HR" dirty="0" err="1" smtClean="0"/>
              <a:t>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economy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Karlovac </a:t>
            </a:r>
            <a:r>
              <a:rPr lang="hr-HR" dirty="0" err="1" smtClean="0"/>
              <a:t>mainly</a:t>
            </a:r>
            <a:r>
              <a:rPr lang="hr-HR" dirty="0" smtClean="0"/>
              <a:t> </a:t>
            </a:r>
            <a:r>
              <a:rPr lang="hr-HR" dirty="0" err="1" smtClean="0"/>
              <a:t>relies</a:t>
            </a:r>
            <a:r>
              <a:rPr lang="hr-HR" dirty="0" smtClean="0"/>
              <a:t> on a </a:t>
            </a:r>
            <a:r>
              <a:rPr lang="hr-HR" dirty="0" err="1" smtClean="0"/>
              <a:t>handful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privately</a:t>
            </a:r>
            <a:r>
              <a:rPr lang="hr-HR" dirty="0" smtClean="0"/>
              <a:t> </a:t>
            </a:r>
            <a:r>
              <a:rPr lang="hr-HR" dirty="0" err="1" smtClean="0"/>
              <a:t>owned</a:t>
            </a:r>
            <a:r>
              <a:rPr lang="hr-HR" dirty="0" smtClean="0"/>
              <a:t> </a:t>
            </a:r>
            <a:r>
              <a:rPr lang="hr-HR" dirty="0" err="1" smtClean="0"/>
              <a:t>companies</a:t>
            </a:r>
            <a:r>
              <a:rPr lang="hr-HR" dirty="0" smtClean="0"/>
              <a:t> </a:t>
            </a:r>
            <a:r>
              <a:rPr lang="hr-HR" dirty="0" err="1" smtClean="0"/>
              <a:t>such</a:t>
            </a:r>
            <a:r>
              <a:rPr lang="hr-HR" dirty="0" smtClean="0"/>
              <a:t> as: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800" b="1" dirty="0" smtClean="0"/>
              <a:t>HS Produkt </a:t>
            </a:r>
            <a:r>
              <a:rPr lang="hr-HR" sz="2800" dirty="0" smtClean="0"/>
              <a:t>(</a:t>
            </a:r>
            <a:r>
              <a:rPr lang="hr-HR" sz="2800" dirty="0" err="1" smtClean="0"/>
              <a:t>gun</a:t>
            </a:r>
            <a:r>
              <a:rPr lang="hr-HR" sz="2800" dirty="0" smtClean="0"/>
              <a:t> </a:t>
            </a:r>
            <a:r>
              <a:rPr lang="hr-HR" sz="2800" dirty="0" err="1" smtClean="0"/>
              <a:t>industry</a:t>
            </a:r>
            <a:r>
              <a:rPr lang="hr-HR" sz="2800" dirty="0" smtClean="0"/>
              <a:t>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800" b="1" dirty="0" smtClean="0"/>
              <a:t>PPK</a:t>
            </a:r>
            <a:r>
              <a:rPr lang="hr-HR" sz="2800" dirty="0" smtClean="0"/>
              <a:t> (</a:t>
            </a:r>
            <a:r>
              <a:rPr lang="hr-HR" sz="2800" dirty="0" err="1" smtClean="0"/>
              <a:t>meat</a:t>
            </a:r>
            <a:r>
              <a:rPr lang="hr-HR" sz="2800" dirty="0" smtClean="0"/>
              <a:t> </a:t>
            </a:r>
            <a:r>
              <a:rPr lang="hr-HR" sz="2800" dirty="0" err="1" smtClean="0"/>
              <a:t>industry</a:t>
            </a:r>
            <a:r>
              <a:rPr lang="hr-HR" sz="2800" dirty="0" smtClean="0"/>
              <a:t>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800" b="1" dirty="0" err="1" smtClean="0"/>
              <a:t>Heineken</a:t>
            </a:r>
            <a:r>
              <a:rPr lang="hr-HR" sz="2800" b="1" dirty="0" smtClean="0"/>
              <a:t> </a:t>
            </a:r>
            <a:r>
              <a:rPr lang="hr-HR" sz="2800" dirty="0" smtClean="0"/>
              <a:t>(</a:t>
            </a:r>
            <a:r>
              <a:rPr lang="hr-HR" sz="2800" dirty="0" err="1" smtClean="0"/>
              <a:t>beer</a:t>
            </a:r>
            <a:r>
              <a:rPr lang="hr-HR" sz="2800" dirty="0" smtClean="0"/>
              <a:t> </a:t>
            </a:r>
            <a:r>
              <a:rPr lang="hr-HR" sz="2800" dirty="0" err="1" smtClean="0"/>
              <a:t>industry</a:t>
            </a:r>
            <a:r>
              <a:rPr lang="hr-HR" sz="2800" dirty="0" smtClean="0"/>
              <a:t>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800" b="1" dirty="0" smtClean="0"/>
              <a:t>General Electric </a:t>
            </a:r>
            <a:r>
              <a:rPr lang="hr-HR" sz="2800" dirty="0" smtClean="0"/>
              <a:t>(</a:t>
            </a:r>
            <a:r>
              <a:rPr lang="hr-HR" sz="2800" dirty="0" err="1" smtClean="0"/>
              <a:t>machining</a:t>
            </a:r>
            <a:r>
              <a:rPr lang="hr-HR" sz="2800" dirty="0" smtClean="0"/>
              <a:t> </a:t>
            </a:r>
            <a:r>
              <a:rPr lang="hr-HR" sz="2800" dirty="0" err="1" smtClean="0"/>
              <a:t>industry</a:t>
            </a:r>
            <a:r>
              <a:rPr lang="hr-HR" sz="2800" dirty="0" smtClean="0"/>
              <a:t>)</a:t>
            </a:r>
            <a:endParaRPr lang="en-US" sz="2800" dirty="0"/>
          </a:p>
        </p:txBody>
      </p:sp>
      <p:pic>
        <p:nvPicPr>
          <p:cNvPr id="3074" name="Picture 2" descr="hs produkt - Pogledajte sve članke na temu hs produkt — KAportal.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88" y="3025831"/>
            <a:ext cx="1994486" cy="1160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PPK karlovačka mesna industrija i u koronakrizi proizvodi punom snag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12" y="3172349"/>
            <a:ext cx="1491610" cy="1491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Zanima vas kako i gdje se proizvodi Karlovačko? Dođite u pivovaru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32" y="4560878"/>
            <a:ext cx="2122084" cy="131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File:General Electric GE90 displayed at Farnborough Air Show 2008.jpg -  Wikimedia Comm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40" y="4141735"/>
            <a:ext cx="1503869" cy="1253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773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Innovators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Karlovac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5913" y="1825624"/>
            <a:ext cx="7687886" cy="482455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r-HR" sz="2400" dirty="0" err="1" smtClean="0"/>
              <a:t>fortunately</a:t>
            </a:r>
            <a:r>
              <a:rPr lang="hr-HR" sz="2400" dirty="0" smtClean="0"/>
              <a:t>, Karlovac </a:t>
            </a:r>
            <a:r>
              <a:rPr lang="hr-HR" sz="2400" dirty="0" err="1" smtClean="0"/>
              <a:t>does</a:t>
            </a:r>
            <a:r>
              <a:rPr lang="hr-HR" sz="2400" dirty="0" smtClean="0"/>
              <a:t> </a:t>
            </a:r>
            <a:r>
              <a:rPr lang="hr-HR" sz="2400" dirty="0" err="1" smtClean="0"/>
              <a:t>not</a:t>
            </a:r>
            <a:r>
              <a:rPr lang="hr-HR" sz="2400" dirty="0" smtClean="0"/>
              <a:t> </a:t>
            </a:r>
            <a:r>
              <a:rPr lang="hr-HR" sz="2400" dirty="0" err="1" smtClean="0"/>
              <a:t>suffer</a:t>
            </a:r>
            <a:r>
              <a:rPr lang="hr-HR" sz="2400" dirty="0" smtClean="0"/>
              <a:t> </a:t>
            </a:r>
            <a:r>
              <a:rPr lang="hr-HR" sz="2400" dirty="0" err="1" smtClean="0"/>
              <a:t>from</a:t>
            </a:r>
            <a:r>
              <a:rPr lang="hr-HR" sz="2400" dirty="0" smtClean="0"/>
              <a:t> a </a:t>
            </a:r>
            <a:r>
              <a:rPr lang="hr-HR" sz="2400" dirty="0" err="1" smtClean="0"/>
              <a:t>lack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young</a:t>
            </a:r>
            <a:r>
              <a:rPr lang="hr-HR" sz="2400" dirty="0" smtClean="0"/>
              <a:t> </a:t>
            </a:r>
            <a:r>
              <a:rPr lang="hr-HR" sz="2400" dirty="0" err="1" smtClean="0"/>
              <a:t>people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 smtClean="0"/>
              <a:t> </a:t>
            </a:r>
            <a:r>
              <a:rPr lang="hr-HR" sz="2400" dirty="0" err="1" smtClean="0"/>
              <a:t>vision</a:t>
            </a:r>
            <a:r>
              <a:rPr lang="hr-HR" sz="2400" dirty="0" smtClean="0"/>
              <a:t>, </a:t>
            </a:r>
            <a:r>
              <a:rPr lang="hr-HR" sz="2400" dirty="0" err="1" smtClean="0"/>
              <a:t>the</a:t>
            </a:r>
            <a:r>
              <a:rPr lang="hr-HR" sz="2400" dirty="0" smtClean="0"/>
              <a:t> most </a:t>
            </a:r>
            <a:r>
              <a:rPr lang="hr-HR" sz="2400" dirty="0" err="1" smtClean="0"/>
              <a:t>famous</a:t>
            </a:r>
            <a:r>
              <a:rPr lang="hr-HR" sz="2400" dirty="0" smtClean="0"/>
              <a:t> one </a:t>
            </a:r>
            <a:r>
              <a:rPr lang="hr-HR" sz="2400" dirty="0" err="1" smtClean="0"/>
              <a:t>being</a:t>
            </a:r>
            <a:r>
              <a:rPr lang="hr-HR" sz="2400" dirty="0" smtClean="0"/>
              <a:t> </a:t>
            </a:r>
            <a:r>
              <a:rPr lang="hr-HR" sz="2400" b="1" dirty="0" smtClean="0"/>
              <a:t>Albert </a:t>
            </a:r>
            <a:r>
              <a:rPr lang="hr-HR" sz="2400" b="1" dirty="0" err="1" smtClean="0"/>
              <a:t>Gajšak</a:t>
            </a:r>
            <a:r>
              <a:rPr lang="hr-HR" sz="2400" dirty="0" smtClean="0"/>
              <a:t>,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owner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i="1" dirty="0" err="1" smtClean="0"/>
              <a:t>CircuitMess</a:t>
            </a:r>
            <a:r>
              <a:rPr lang="hr-HR" sz="2400" i="1" dirty="0" smtClean="0"/>
              <a:t> </a:t>
            </a:r>
            <a:r>
              <a:rPr lang="hr-HR" sz="2400" dirty="0" err="1" smtClean="0"/>
              <a:t>startup</a:t>
            </a:r>
            <a:endParaRPr lang="hr-HR" sz="2400" i="1" dirty="0" smtClean="0"/>
          </a:p>
          <a:p>
            <a:pPr>
              <a:lnSpc>
                <a:spcPct val="200000"/>
              </a:lnSpc>
            </a:pPr>
            <a:r>
              <a:rPr lang="hr-HR" sz="2400" dirty="0" smtClean="0"/>
              <a:t>some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his</a:t>
            </a:r>
            <a:r>
              <a:rPr lang="hr-HR" sz="2400" dirty="0" smtClean="0"/>
              <a:t> most </a:t>
            </a:r>
            <a:r>
              <a:rPr lang="hr-HR" sz="2400" dirty="0" err="1" smtClean="0"/>
              <a:t>successful</a:t>
            </a:r>
            <a:r>
              <a:rPr lang="hr-HR" sz="2400" dirty="0" smtClean="0"/>
              <a:t> </a:t>
            </a:r>
            <a:r>
              <a:rPr lang="hr-HR" sz="2400" dirty="0" err="1" smtClean="0"/>
              <a:t>inventions</a:t>
            </a:r>
            <a:r>
              <a:rPr lang="hr-HR" sz="2400" dirty="0" smtClean="0"/>
              <a:t> </a:t>
            </a:r>
            <a:r>
              <a:rPr lang="hr-HR" sz="2400" dirty="0" err="1" smtClean="0"/>
              <a:t>include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MAKERbuino</a:t>
            </a:r>
            <a:r>
              <a:rPr lang="hr-HR" sz="2400" dirty="0" smtClean="0"/>
              <a:t> </a:t>
            </a:r>
            <a:r>
              <a:rPr lang="hr-HR" sz="2400" dirty="0" err="1" smtClean="0"/>
              <a:t>gaming</a:t>
            </a:r>
            <a:r>
              <a:rPr lang="hr-HR" sz="2400" dirty="0" smtClean="0"/>
              <a:t> </a:t>
            </a:r>
            <a:r>
              <a:rPr lang="hr-HR" sz="2400" dirty="0" err="1" smtClean="0"/>
              <a:t>console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Batmobile</a:t>
            </a:r>
            <a:r>
              <a:rPr lang="hr-HR" sz="2400" dirty="0" smtClean="0"/>
              <a:t> </a:t>
            </a:r>
            <a:r>
              <a:rPr lang="hr-HR" sz="2400" dirty="0" err="1" smtClean="0"/>
              <a:t>racing</a:t>
            </a:r>
            <a:r>
              <a:rPr lang="hr-HR" sz="2400" dirty="0" smtClean="0"/>
              <a:t> car for </a:t>
            </a:r>
            <a:r>
              <a:rPr lang="hr-HR" sz="2400" dirty="0" err="1" smtClean="0"/>
              <a:t>kids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8" y="1883611"/>
            <a:ext cx="2562312" cy="256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88" y="4688724"/>
            <a:ext cx="2562312" cy="1911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131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effects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climate</a:t>
            </a:r>
            <a:r>
              <a:rPr lang="hr-HR" dirty="0" smtClean="0"/>
              <a:t> </a:t>
            </a:r>
            <a:r>
              <a:rPr lang="hr-HR" dirty="0" err="1" smtClean="0"/>
              <a:t>change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Karlovac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8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err="1" smtClean="0"/>
              <a:t>since</a:t>
            </a:r>
            <a:r>
              <a:rPr lang="hr-HR" sz="2400" dirty="0" smtClean="0"/>
              <a:t> Karlovac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hr-HR" sz="2400" dirty="0" err="1" smtClean="0"/>
              <a:t>situated</a:t>
            </a:r>
            <a:r>
              <a:rPr lang="hr-HR" sz="2400" dirty="0" smtClean="0"/>
              <a:t> </a:t>
            </a:r>
            <a:r>
              <a:rPr lang="hr-HR" sz="2400" dirty="0" err="1" smtClean="0"/>
              <a:t>near</a:t>
            </a:r>
            <a:r>
              <a:rPr lang="hr-HR" sz="2400" dirty="0" smtClean="0"/>
              <a:t> </a:t>
            </a:r>
            <a:r>
              <a:rPr lang="hr-HR" sz="2400" dirty="0" err="1" smtClean="0"/>
              <a:t>four</a:t>
            </a:r>
            <a:r>
              <a:rPr lang="hr-HR" sz="2400" dirty="0" smtClean="0"/>
              <a:t> </a:t>
            </a:r>
            <a:r>
              <a:rPr lang="hr-HR" sz="2400" dirty="0" err="1" smtClean="0"/>
              <a:t>different</a:t>
            </a:r>
            <a:r>
              <a:rPr lang="hr-HR" sz="2400" dirty="0" smtClean="0"/>
              <a:t> </a:t>
            </a:r>
            <a:r>
              <a:rPr lang="hr-HR" sz="2400" dirty="0" err="1" smtClean="0"/>
              <a:t>rivers</a:t>
            </a:r>
            <a:r>
              <a:rPr lang="hr-HR" sz="2400" dirty="0" smtClean="0"/>
              <a:t>,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biggest</a:t>
            </a:r>
            <a:r>
              <a:rPr lang="hr-HR" sz="2400" dirty="0" smtClean="0"/>
              <a:t> </a:t>
            </a:r>
            <a:r>
              <a:rPr lang="hr-HR" sz="2400" dirty="0" err="1" smtClean="0"/>
              <a:t>threat</a:t>
            </a:r>
            <a:r>
              <a:rPr lang="hr-HR" sz="2400" dirty="0" smtClean="0"/>
              <a:t> to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city</a:t>
            </a:r>
            <a:r>
              <a:rPr lang="hr-HR" sz="2400" dirty="0" smtClean="0"/>
              <a:t> </a:t>
            </a:r>
            <a:r>
              <a:rPr lang="hr-HR" sz="2400" dirty="0" err="1" smtClean="0"/>
              <a:t>itself</a:t>
            </a:r>
            <a:r>
              <a:rPr lang="hr-HR" sz="2400" dirty="0" smtClean="0"/>
              <a:t> are </a:t>
            </a:r>
            <a:r>
              <a:rPr lang="hr-HR" sz="2400" dirty="0" err="1" smtClean="0"/>
              <a:t>occasional</a:t>
            </a:r>
            <a:r>
              <a:rPr lang="hr-HR" sz="2400" dirty="0" smtClean="0"/>
              <a:t> </a:t>
            </a:r>
            <a:r>
              <a:rPr lang="hr-HR" sz="2400" b="1" dirty="0" err="1" smtClean="0"/>
              <a:t>floods</a:t>
            </a:r>
            <a:endParaRPr lang="hr-HR" sz="2400" b="1" dirty="0" smtClean="0"/>
          </a:p>
          <a:p>
            <a:pPr>
              <a:lnSpc>
                <a:spcPct val="150000"/>
              </a:lnSpc>
            </a:pPr>
            <a:r>
              <a:rPr lang="hr-HR" sz="2400" dirty="0" err="1" smtClean="0"/>
              <a:t>it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imperative </a:t>
            </a:r>
            <a:r>
              <a:rPr lang="hr-HR" sz="2400" dirty="0" err="1" smtClean="0"/>
              <a:t>that</a:t>
            </a:r>
            <a:r>
              <a:rPr lang="hr-HR" sz="2400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build</a:t>
            </a:r>
            <a:r>
              <a:rPr lang="hr-HR" sz="2400" dirty="0" smtClean="0"/>
              <a:t> </a:t>
            </a:r>
            <a:r>
              <a:rPr lang="hr-HR" sz="2400" dirty="0" err="1" smtClean="0"/>
              <a:t>river</a:t>
            </a:r>
            <a:r>
              <a:rPr lang="hr-HR" sz="2400" dirty="0" smtClean="0"/>
              <a:t> </a:t>
            </a:r>
            <a:r>
              <a:rPr lang="hr-HR" sz="2400" dirty="0" err="1" smtClean="0"/>
              <a:t>defenses</a:t>
            </a:r>
            <a:r>
              <a:rPr lang="hr-HR" sz="2400" dirty="0" smtClean="0"/>
              <a:t> </a:t>
            </a:r>
            <a:r>
              <a:rPr lang="hr-HR" sz="2400" dirty="0" err="1" smtClean="0"/>
              <a:t>such</a:t>
            </a:r>
            <a:r>
              <a:rPr lang="hr-HR" sz="2400" dirty="0" smtClean="0"/>
              <a:t> as </a:t>
            </a:r>
            <a:r>
              <a:rPr lang="hr-HR" sz="2400" b="1" dirty="0" err="1" smtClean="0"/>
              <a:t>embankments</a:t>
            </a:r>
            <a:r>
              <a:rPr lang="hr-HR" sz="2400" dirty="0" smtClean="0"/>
              <a:t> </a:t>
            </a:r>
            <a:r>
              <a:rPr lang="hr-HR" sz="2400" dirty="0" err="1" smtClean="0"/>
              <a:t>along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most </a:t>
            </a:r>
            <a:r>
              <a:rPr lang="hr-HR" sz="2400" dirty="0" err="1" smtClean="0"/>
              <a:t>endangered</a:t>
            </a:r>
            <a:r>
              <a:rPr lang="hr-HR" sz="2400" dirty="0" smtClean="0"/>
              <a:t> </a:t>
            </a:r>
            <a:r>
              <a:rPr lang="hr-HR" sz="2400" dirty="0" err="1" smtClean="0"/>
              <a:t>areas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Mrežnica </a:t>
            </a:r>
            <a:r>
              <a:rPr lang="hr-HR" sz="2400" dirty="0" err="1" smtClean="0"/>
              <a:t>and</a:t>
            </a:r>
            <a:r>
              <a:rPr lang="hr-HR" sz="2400" dirty="0" smtClean="0"/>
              <a:t> Korana </a:t>
            </a:r>
            <a:r>
              <a:rPr lang="hr-HR" sz="2400" dirty="0" err="1" smtClean="0"/>
              <a:t>rivers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65" y="4445702"/>
            <a:ext cx="3487536" cy="1953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326" y="4445702"/>
            <a:ext cx="2607382" cy="1953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034" y="4445702"/>
            <a:ext cx="3173658" cy="1953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293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5G </a:t>
            </a:r>
            <a:r>
              <a:rPr lang="hr-HR" dirty="0" err="1" smtClean="0"/>
              <a:t>mobile</a:t>
            </a:r>
            <a:r>
              <a:rPr lang="hr-HR" dirty="0" smtClean="0"/>
              <a:t> network </a:t>
            </a:r>
            <a:r>
              <a:rPr lang="hr-HR" dirty="0" err="1" smtClean="0"/>
              <a:t>in</a:t>
            </a:r>
            <a:r>
              <a:rPr lang="hr-HR" dirty="0" smtClean="0"/>
              <a:t> Karlovac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0015224"/>
              </p:ext>
            </p:extLst>
          </p:nvPr>
        </p:nvGraphicFramePr>
        <p:xfrm>
          <a:off x="838200" y="1825625"/>
          <a:ext cx="4008120" cy="47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138" y="1825625"/>
            <a:ext cx="6299662" cy="4716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r-HR" sz="2400" dirty="0"/>
              <a:t>Croatian </a:t>
            </a:r>
            <a:r>
              <a:rPr lang="hr-HR" sz="2400" dirty="0" err="1"/>
              <a:t>ISPs</a:t>
            </a:r>
            <a:r>
              <a:rPr lang="hr-HR" sz="2400" dirty="0"/>
              <a:t> are </a:t>
            </a:r>
            <a:r>
              <a:rPr lang="hr-HR" sz="2400" dirty="0" err="1"/>
              <a:t>well</a:t>
            </a:r>
            <a:r>
              <a:rPr lang="hr-HR" sz="2400" dirty="0"/>
              <a:t> on </a:t>
            </a:r>
            <a:r>
              <a:rPr lang="hr-HR" sz="2400" dirty="0" err="1"/>
              <a:t>their</a:t>
            </a:r>
            <a:r>
              <a:rPr lang="hr-HR" sz="2400" dirty="0"/>
              <a:t> </a:t>
            </a:r>
            <a:r>
              <a:rPr lang="hr-HR" sz="2400" dirty="0" err="1"/>
              <a:t>way</a:t>
            </a:r>
            <a:r>
              <a:rPr lang="hr-HR" sz="2400" dirty="0"/>
              <a:t> to </a:t>
            </a:r>
            <a:r>
              <a:rPr lang="hr-HR" sz="2400" dirty="0" err="1"/>
              <a:t>building</a:t>
            </a:r>
            <a:r>
              <a:rPr lang="hr-HR" sz="2400" dirty="0"/>
              <a:t> a </a:t>
            </a:r>
            <a:r>
              <a:rPr lang="hr-HR" sz="2400" dirty="0" err="1"/>
              <a:t>robust</a:t>
            </a:r>
            <a:r>
              <a:rPr lang="hr-HR" sz="2400" dirty="0"/>
              <a:t> 5G </a:t>
            </a:r>
            <a:r>
              <a:rPr lang="hr-HR" sz="2400" dirty="0" err="1"/>
              <a:t>mobile</a:t>
            </a:r>
            <a:r>
              <a:rPr lang="hr-HR" sz="2400" dirty="0"/>
              <a:t> network</a:t>
            </a:r>
          </a:p>
          <a:p>
            <a:pPr>
              <a:lnSpc>
                <a:spcPct val="200000"/>
              </a:lnSpc>
            </a:pP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latest</a:t>
            </a:r>
            <a:r>
              <a:rPr lang="hr-HR" sz="2400" dirty="0"/>
              <a:t> </a:t>
            </a:r>
            <a:r>
              <a:rPr lang="hr-HR" sz="2400" dirty="0" err="1"/>
              <a:t>generation</a:t>
            </a:r>
            <a:r>
              <a:rPr lang="hr-HR" sz="2400" dirty="0"/>
              <a:t> </a:t>
            </a:r>
            <a:r>
              <a:rPr lang="hr-HR" sz="2400" dirty="0" err="1"/>
              <a:t>allows</a:t>
            </a:r>
            <a:r>
              <a:rPr lang="hr-HR" sz="2400" dirty="0"/>
              <a:t> </a:t>
            </a:r>
            <a:r>
              <a:rPr lang="hr-HR" sz="2400" dirty="0" err="1"/>
              <a:t>an</a:t>
            </a:r>
            <a:r>
              <a:rPr lang="hr-HR" sz="2400" dirty="0"/>
              <a:t> </a:t>
            </a:r>
            <a:r>
              <a:rPr lang="hr-HR" sz="2400" dirty="0" err="1"/>
              <a:t>easier</a:t>
            </a:r>
            <a:r>
              <a:rPr lang="hr-HR" sz="2400" dirty="0"/>
              <a:t> </a:t>
            </a:r>
            <a:r>
              <a:rPr lang="hr-HR" sz="2400" dirty="0" err="1"/>
              <a:t>access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Internet, a </a:t>
            </a:r>
            <a:r>
              <a:rPr lang="hr-HR" sz="2400" dirty="0" err="1"/>
              <a:t>greater</a:t>
            </a:r>
            <a:r>
              <a:rPr lang="hr-HR" sz="2400" dirty="0"/>
              <a:t> </a:t>
            </a:r>
            <a:r>
              <a:rPr lang="hr-HR" sz="2400" dirty="0" err="1"/>
              <a:t>number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connected</a:t>
            </a:r>
            <a:r>
              <a:rPr lang="hr-HR" sz="2400" dirty="0"/>
              <a:t> </a:t>
            </a:r>
            <a:r>
              <a:rPr lang="hr-HR" sz="2400" dirty="0" err="1"/>
              <a:t>devices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a more </a:t>
            </a:r>
            <a:r>
              <a:rPr lang="hr-HR" sz="2400" dirty="0" err="1"/>
              <a:t>reliable</a:t>
            </a:r>
            <a:r>
              <a:rPr lang="hr-HR" sz="2400" dirty="0"/>
              <a:t> </a:t>
            </a:r>
            <a:r>
              <a:rPr lang="hr-HR" sz="2400" dirty="0" err="1"/>
              <a:t>communication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very</a:t>
            </a:r>
            <a:r>
              <a:rPr lang="hr-HR" sz="2400" dirty="0"/>
              <a:t> </a:t>
            </a:r>
            <a:r>
              <a:rPr lang="hr-HR" sz="2400" dirty="0" err="1"/>
              <a:t>little</a:t>
            </a:r>
            <a:r>
              <a:rPr lang="hr-HR" sz="2400" dirty="0"/>
              <a:t> </a:t>
            </a:r>
            <a:r>
              <a:rPr lang="hr-HR" sz="2400" dirty="0" err="1" smtClean="0"/>
              <a:t>latency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846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What</a:t>
            </a:r>
            <a:r>
              <a:rPr lang="hr-HR" dirty="0" smtClean="0"/>
              <a:t> Karlovac </a:t>
            </a:r>
            <a:r>
              <a:rPr lang="hr-HR" dirty="0" err="1" smtClean="0"/>
              <a:t>still</a:t>
            </a:r>
            <a:r>
              <a:rPr lang="hr-HR" dirty="0" smtClean="0"/>
              <a:t> </a:t>
            </a:r>
            <a:r>
              <a:rPr lang="hr-HR" dirty="0" err="1" smtClean="0"/>
              <a:t>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6601692" cy="201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 err="1" smtClean="0"/>
              <a:t>even</a:t>
            </a:r>
            <a:r>
              <a:rPr lang="hr-HR" sz="2400" dirty="0" smtClean="0"/>
              <a:t> </a:t>
            </a:r>
            <a:r>
              <a:rPr lang="hr-HR" sz="2400" dirty="0" err="1" smtClean="0"/>
              <a:t>though</a:t>
            </a:r>
            <a:r>
              <a:rPr lang="hr-HR" sz="2400" dirty="0" smtClean="0"/>
              <a:t> </a:t>
            </a:r>
            <a:r>
              <a:rPr lang="hr-HR" sz="2400" dirty="0" err="1" smtClean="0"/>
              <a:t>almost</a:t>
            </a:r>
            <a:r>
              <a:rPr lang="hr-HR" sz="2400" dirty="0" smtClean="0"/>
              <a:t> </a:t>
            </a:r>
            <a:r>
              <a:rPr lang="hr-HR" sz="2400" dirty="0" err="1" smtClean="0"/>
              <a:t>every</a:t>
            </a:r>
            <a:r>
              <a:rPr lang="hr-HR" sz="2400" dirty="0" smtClean="0"/>
              <a:t> major mode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transportation</a:t>
            </a:r>
            <a:r>
              <a:rPr lang="hr-HR" sz="2400" dirty="0" smtClean="0"/>
              <a:t> </a:t>
            </a:r>
            <a:r>
              <a:rPr lang="hr-HR" sz="2400" dirty="0" err="1" smtClean="0"/>
              <a:t>runs</a:t>
            </a:r>
            <a:r>
              <a:rPr lang="hr-HR" sz="2400" dirty="0" smtClean="0"/>
              <a:t> </a:t>
            </a:r>
            <a:r>
              <a:rPr lang="hr-HR" sz="2400" dirty="0" err="1" smtClean="0"/>
              <a:t>through</a:t>
            </a:r>
            <a:r>
              <a:rPr lang="hr-HR" sz="2400" dirty="0" smtClean="0"/>
              <a:t> Karlovac, </a:t>
            </a:r>
            <a:r>
              <a:rPr lang="hr-HR" sz="2400" dirty="0" err="1" smtClean="0"/>
              <a:t>there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hr-HR" sz="2400" dirty="0" err="1" smtClean="0"/>
              <a:t>still</a:t>
            </a:r>
            <a:r>
              <a:rPr lang="hr-HR" sz="2400" dirty="0" smtClean="0"/>
              <a:t> room for </a:t>
            </a:r>
            <a:r>
              <a:rPr lang="hr-HR" sz="2400" dirty="0" err="1" smtClean="0"/>
              <a:t>improvement</a:t>
            </a:r>
            <a:endParaRPr lang="hr-HR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1425" y="4106487"/>
            <a:ext cx="7222375" cy="201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more </a:t>
            </a:r>
            <a:r>
              <a:rPr lang="hr-HR" sz="2400" dirty="0" err="1"/>
              <a:t>frequent</a:t>
            </a:r>
            <a:r>
              <a:rPr lang="hr-HR" sz="2400" dirty="0"/>
              <a:t> bus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train</a:t>
            </a:r>
            <a:r>
              <a:rPr lang="hr-HR" sz="2400" dirty="0"/>
              <a:t> </a:t>
            </a:r>
            <a:r>
              <a:rPr lang="hr-HR" sz="2400" dirty="0" err="1"/>
              <a:t>lines</a:t>
            </a:r>
            <a:r>
              <a:rPr lang="hr-HR" sz="2400" dirty="0"/>
              <a:t> are </a:t>
            </a:r>
            <a:r>
              <a:rPr lang="hr-HR" sz="2400" dirty="0" err="1"/>
              <a:t>needed</a:t>
            </a:r>
            <a:r>
              <a:rPr lang="hr-HR" sz="2400" dirty="0"/>
              <a:t>, </a:t>
            </a:r>
            <a:r>
              <a:rPr lang="hr-HR" sz="2400" dirty="0" err="1"/>
              <a:t>especially</a:t>
            </a:r>
            <a:r>
              <a:rPr lang="hr-HR" sz="2400" dirty="0"/>
              <a:t> </a:t>
            </a:r>
            <a:r>
              <a:rPr lang="hr-HR" sz="2400" dirty="0" err="1"/>
              <a:t>ones</a:t>
            </a:r>
            <a:r>
              <a:rPr lang="hr-HR" sz="2400" dirty="0"/>
              <a:t> </a:t>
            </a:r>
            <a:r>
              <a:rPr lang="hr-HR" sz="2400" dirty="0" err="1"/>
              <a:t>connecting</a:t>
            </a:r>
            <a:r>
              <a:rPr lang="hr-HR" sz="2400" dirty="0"/>
              <a:t> </a:t>
            </a:r>
            <a:r>
              <a:rPr lang="hr-HR" sz="2400" dirty="0" err="1"/>
              <a:t>rural</a:t>
            </a:r>
            <a:r>
              <a:rPr lang="hr-HR" sz="2400" dirty="0"/>
              <a:t> </a:t>
            </a:r>
            <a:r>
              <a:rPr lang="hr-HR" sz="2400" dirty="0" err="1"/>
              <a:t>areas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city</a:t>
            </a:r>
            <a:r>
              <a:rPr lang="hr-HR" sz="2400" dirty="0"/>
              <a:t> </a:t>
            </a:r>
            <a:r>
              <a:rPr lang="hr-HR" sz="2400" dirty="0" err="1" smtClean="0"/>
              <a:t>center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836" y="1883178"/>
            <a:ext cx="3559666" cy="1901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3" y="4156364"/>
            <a:ext cx="2884517" cy="1919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41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Quiz</a:t>
            </a:r>
            <a:r>
              <a:rPr lang="hr-HR" dirty="0" smtClean="0"/>
              <a:t> time!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(</a:t>
            </a:r>
            <a:r>
              <a:rPr lang="hr-HR" sz="2800" dirty="0" err="1" smtClean="0"/>
              <a:t>hopefully</a:t>
            </a:r>
            <a:r>
              <a:rPr lang="hr-HR" sz="2800" dirty="0" smtClean="0"/>
              <a:t>, </a:t>
            </a:r>
            <a:r>
              <a:rPr lang="hr-HR" sz="2800" dirty="0" err="1" smtClean="0"/>
              <a:t>you’ve</a:t>
            </a:r>
            <a:r>
              <a:rPr lang="hr-HR" sz="2800" dirty="0" smtClean="0"/>
              <a:t> </a:t>
            </a:r>
            <a:r>
              <a:rPr lang="hr-HR" sz="2800" dirty="0" err="1" smtClean="0"/>
              <a:t>been</a:t>
            </a:r>
            <a:r>
              <a:rPr lang="hr-HR" sz="2800" dirty="0" smtClean="0"/>
              <a:t> </a:t>
            </a:r>
            <a:r>
              <a:rPr lang="hr-HR" sz="2800" dirty="0" err="1" smtClean="0"/>
              <a:t>paying</a:t>
            </a:r>
            <a:r>
              <a:rPr lang="hr-HR" sz="2800" dirty="0" smtClean="0"/>
              <a:t> </a:t>
            </a:r>
            <a:r>
              <a:rPr lang="hr-HR" sz="2800" dirty="0" err="1" smtClean="0"/>
              <a:t>attention</a:t>
            </a:r>
            <a:r>
              <a:rPr lang="hr-H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49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WRONG!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1767"/>
            <a:ext cx="5570913" cy="1733897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dirty="0" err="1" smtClean="0"/>
              <a:t>I’m</a:t>
            </a:r>
            <a:r>
              <a:rPr lang="hr-HR" dirty="0" smtClean="0"/>
              <a:t> </a:t>
            </a:r>
            <a:r>
              <a:rPr lang="hr-HR" dirty="0" err="1" smtClean="0"/>
              <a:t>sorry</a:t>
            </a:r>
            <a:r>
              <a:rPr lang="hr-HR" dirty="0" smtClean="0"/>
              <a:t>, </a:t>
            </a:r>
            <a:r>
              <a:rPr lang="hr-HR" dirty="0" err="1" smtClean="0"/>
              <a:t>that’s</a:t>
            </a:r>
            <a:r>
              <a:rPr lang="hr-HR" dirty="0" smtClean="0"/>
              <a:t> </a:t>
            </a:r>
            <a:r>
              <a:rPr lang="hr-HR" dirty="0" err="1" smtClean="0"/>
              <a:t>incorrect</a:t>
            </a:r>
            <a:r>
              <a:rPr lang="hr-HR" dirty="0" smtClean="0"/>
              <a:t>. </a:t>
            </a:r>
            <a:r>
              <a:rPr lang="hr-HR" dirty="0" err="1" smtClean="0"/>
              <a:t>Go</a:t>
            </a:r>
            <a:r>
              <a:rPr lang="hr-HR" dirty="0" smtClean="0"/>
              <a:t> </a:t>
            </a:r>
            <a:r>
              <a:rPr lang="hr-HR" dirty="0" err="1" smtClean="0"/>
              <a:t>back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try</a:t>
            </a:r>
            <a:r>
              <a:rPr lang="hr-HR" dirty="0" smtClean="0"/>
              <a:t> a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answer</a:t>
            </a:r>
            <a:r>
              <a:rPr lang="hr-HR" dirty="0" smtClean="0"/>
              <a:t>!</a:t>
            </a:r>
            <a:endParaRPr lang="en-US" dirty="0"/>
          </a:p>
        </p:txBody>
      </p:sp>
      <p:pic>
        <p:nvPicPr>
          <p:cNvPr id="1026" name="Picture 2" descr="Sad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75" y="2031767"/>
            <a:ext cx="4436225" cy="44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4305993" y="4106743"/>
            <a:ext cx="2103120" cy="2103120"/>
          </a:xfrm>
          <a:prstGeom prst="actionButtonRetur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510</Words>
  <Application>Microsoft Office PowerPoint</Application>
  <PresentationFormat>Widescreen</PresentationFormat>
  <Paragraphs>82</Paragraphs>
  <Slides>23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Segoe UI</vt:lpstr>
      <vt:lpstr>Office Theme</vt:lpstr>
      <vt:lpstr>If I were the mayor of Karlovac…</vt:lpstr>
      <vt:lpstr>Location of Karlovac</vt:lpstr>
      <vt:lpstr>Karlovac industry</vt:lpstr>
      <vt:lpstr>Innovators in Karlovac</vt:lpstr>
      <vt:lpstr>The effects of climate change in Karlovac</vt:lpstr>
      <vt:lpstr>5G mobile network in Karlovac</vt:lpstr>
      <vt:lpstr>What Karlovac still needs</vt:lpstr>
      <vt:lpstr>Quiz time!</vt:lpstr>
      <vt:lpstr>WRONG!</vt:lpstr>
      <vt:lpstr>Question #1</vt:lpstr>
      <vt:lpstr>CORRECT!</vt:lpstr>
      <vt:lpstr>Question #2</vt:lpstr>
      <vt:lpstr>CORRECT!</vt:lpstr>
      <vt:lpstr>Question #3</vt:lpstr>
      <vt:lpstr>CORRECT!</vt:lpstr>
      <vt:lpstr>Question #4</vt:lpstr>
      <vt:lpstr>CORRECT!</vt:lpstr>
      <vt:lpstr>Question #5</vt:lpstr>
      <vt:lpstr>CORRECT!</vt:lpstr>
      <vt:lpstr>Question #6</vt:lpstr>
      <vt:lpstr>CORRECT!</vt:lpstr>
      <vt:lpstr>You’re all done!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Krešo</dc:creator>
  <cp:lastModifiedBy>Krešo</cp:lastModifiedBy>
  <cp:revision>24</cp:revision>
  <dcterms:created xsi:type="dcterms:W3CDTF">2021-12-27T22:21:06Z</dcterms:created>
  <dcterms:modified xsi:type="dcterms:W3CDTF">2022-06-05T22:18:00Z</dcterms:modified>
</cp:coreProperties>
</file>