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ms-excel" Extension="xls"/>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excel" PartName="/ppt/embeddings/Microsoft_Excel_Sheet1.xls"/>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y="6858000" cx="9144000"/>
  <p:notesSz cx="7559675" cy="10691800"/>
  <p:embeddedFontLst>
    <p:embeddedFont>
      <p:font typeface="Tahoma"/>
      <p:regular r:id="rId67"/>
      <p:bold r:id="rId68"/>
    </p:embeddedFont>
    <p:embeddedFont>
      <p:font typeface="Century Gothic"/>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http://customooxmlschemas.google.com/">
      <go:slidesCustomData xmlns:go="http://customooxmlschemas.google.com/" r:id="rId73" roundtripDataSignature="AMtx7mhP1lP5b6DqgbRMqdpr0CpaiR+9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84A964-F5CE-4D61-9F87-C649150F2E86}">
  <a:tblStyle styleId="{5184A964-F5CE-4D61-9F87-C649150F2E8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customschemas.google.com/relationships/presentationmetadata" Target="metadata"/><Relationship Id="rId72" Type="http://schemas.openxmlformats.org/officeDocument/2006/relationships/font" Target="fonts/CenturyGothic-boldItalic.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CenturyGothic-italic.fntdata"/><Relationship Id="rId70" Type="http://schemas.openxmlformats.org/officeDocument/2006/relationships/font" Target="fonts/CenturyGothic-bold.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Tahoma-bold.fntdata"/><Relationship Id="rId23" Type="http://schemas.openxmlformats.org/officeDocument/2006/relationships/slide" Target="slides/slide16.xml"/><Relationship Id="rId67" Type="http://schemas.openxmlformats.org/officeDocument/2006/relationships/font" Target="fonts/Tahoma-regular.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CenturyGothic-regular.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5650" y="5078412"/>
            <a:ext cx="6046787" cy="4810125"/>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3" type="hdr"/>
          </p:nvPr>
        </p:nvSpPr>
        <p:spPr>
          <a:xfrm>
            <a:off x="0" y="0"/>
            <a:ext cx="3279775" cy="53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6" name="Google Shape;6;n"/>
          <p:cNvSpPr txBox="1"/>
          <p:nvPr>
            <p:ph idx="10" type="dt"/>
          </p:nvPr>
        </p:nvSpPr>
        <p:spPr>
          <a:xfrm>
            <a:off x="4278312" y="0"/>
            <a:ext cx="3279775" cy="5334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10156825"/>
            <a:ext cx="3279775" cy="5334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 name="Google Shape;147;p1: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0: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27" name="Google Shape;227;p10: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4" name="Google Shape;234;p11: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12: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3: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13: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14: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8" name="Google Shape;268;p15: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6: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 name="Google Shape;274;p16: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7: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80" name="Google Shape;280;p17: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1" name="Google Shape;291;p18: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9: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 name="Google Shape;298;p19: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2: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0: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6" name="Google Shape;306;p20: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1: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p21: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2: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1" name="Google Shape;321;p22: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3: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8" name="Google Shape;328;p23: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4: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36" name="Google Shape;336;p24: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5: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p25: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6: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52" name="Google Shape;352;p26: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7: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3" name="Google Shape;363;p27: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8: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9" name="Google Shape;369;p28: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9: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5" name="Google Shape;375;p29: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61" name="Google Shape;161;p3: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0: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82" name="Google Shape;382;p30: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1:notes"/>
          <p:cNvSpPr/>
          <p:nvPr>
            <p:ph idx="2" type="sldImg"/>
          </p:nvPr>
        </p:nvSpPr>
        <p:spPr>
          <a:xfrm>
            <a:off x="1374775" y="1336675"/>
            <a:ext cx="4811712" cy="36083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9" name="Google Shape;389;p31:notes"/>
          <p:cNvSpPr txBox="1"/>
          <p:nvPr>
            <p:ph idx="1" type="body"/>
          </p:nvPr>
        </p:nvSpPr>
        <p:spPr>
          <a:xfrm>
            <a:off x="755650" y="5145087"/>
            <a:ext cx="6048375" cy="421005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90" name="Google Shape;390;p31:notes"/>
          <p:cNvSpPr txBox="1"/>
          <p:nvPr/>
        </p:nvSpPr>
        <p:spPr>
          <a:xfrm>
            <a:off x="4281487" y="10155237"/>
            <a:ext cx="3276600" cy="536575"/>
          </a:xfrm>
          <a:prstGeom prst="rect">
            <a:avLst/>
          </a:prstGeom>
          <a:noFill/>
          <a:ln>
            <a:noFill/>
          </a:ln>
        </p:spPr>
        <p:txBody>
          <a:bodyPr anchorCtr="0" anchor="t" bIns="51300" lIns="102625" spcFirstLastPara="1" rIns="102625" wrap="square" tIns="51300">
            <a:noAutofit/>
          </a:bodyPr>
          <a:lstStyle/>
          <a:p>
            <a:pPr indent="0" lvl="0" marL="0" marR="0" rtl="0" algn="l">
              <a:lnSpc>
                <a:spcPct val="100000"/>
              </a:lnSpc>
              <a:spcBef>
                <a:spcPts val="0"/>
              </a:spcBef>
              <a:spcAft>
                <a:spcPts val="0"/>
              </a:spcAft>
              <a:buClr>
                <a:srgbClr val="000000"/>
              </a:buClr>
              <a:buSzPts val="2100"/>
              <a:buFont typeface="Calibri"/>
              <a:buNone/>
            </a:pPr>
            <a:fld id="{00000000-1234-1234-1234-123412341234}" type="slidenum">
              <a:rPr b="0" i="0" lang="en-US" sz="2100" u="none">
                <a:solidFill>
                  <a:srgbClr val="000000"/>
                </a:solidFill>
                <a:latin typeface="Calibri"/>
                <a:ea typeface="Calibri"/>
                <a:cs typeface="Calibri"/>
                <a:sym typeface="Calibri"/>
              </a:rP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2: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7" name="Google Shape;407;p32: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3: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15" name="Google Shape;415;p33: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4: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25" name="Google Shape;425;p34: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5: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34" name="Google Shape;434;p35: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6: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44" name="Google Shape;444;p36: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7: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5" name="Google Shape;455;p37: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8: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1" name="Google Shape;461;p38: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39: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70" name="Google Shape;470;p39: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68" name="Google Shape;168;p4: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40: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75" name="Google Shape;475;p40: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1: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6" name="Google Shape;486;p41: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2: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2" name="Google Shape;492;p42: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3: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9" name="Google Shape;499;p43: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44: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5" name="Google Shape;505;p44: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45: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11" name="Google Shape;511;p45: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6: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8" name="Google Shape;518;p46: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47: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25" name="Google Shape;525;p47: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48: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6" name="Google Shape;536;p48: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49: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2" name="Google Shape;542;p49: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0" name="Google Shape;180;p5: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0: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9" name="Google Shape;549;p50: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51: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9" name="Google Shape;559;p51: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52: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7" name="Google Shape;567;p52: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53: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78" name="Google Shape;578;p53: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54: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9" name="Google Shape;589;p54: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55:notes"/>
          <p:cNvSpPr/>
          <p:nvPr>
            <p:ph idx="2" type="sldImg"/>
          </p:nvPr>
        </p:nvSpPr>
        <p:spPr>
          <a:xfrm>
            <a:off x="1042987" y="950912"/>
            <a:ext cx="6248400" cy="46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5" name="Google Shape;595;p55:notes"/>
          <p:cNvSpPr txBox="1"/>
          <p:nvPr>
            <p:ph idx="1" type="body"/>
          </p:nvPr>
        </p:nvSpPr>
        <p:spPr>
          <a:xfrm>
            <a:off x="833437" y="5937250"/>
            <a:ext cx="6667500" cy="5627687"/>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56:notes"/>
          <p:cNvSpPr/>
          <p:nvPr>
            <p:ph idx="2" type="sldImg"/>
          </p:nvPr>
        </p:nvSpPr>
        <p:spPr>
          <a:xfrm>
            <a:off x="1106487" y="812800"/>
            <a:ext cx="5348287" cy="40100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4" name="Google Shape;604;p56: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57:notes"/>
          <p:cNvSpPr/>
          <p:nvPr>
            <p:ph idx="2" type="sldImg"/>
          </p:nvPr>
        </p:nvSpPr>
        <p:spPr>
          <a:xfrm>
            <a:off x="1106487" y="812800"/>
            <a:ext cx="5348287" cy="40100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4" name="Google Shape;614;p57: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58: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20" name="Google Shape;620;p58: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59: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28" name="Google Shape;628;p59: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1" name="Google Shape;191;p6: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p7:notes"/>
          <p:cNvSpPr txBox="1"/>
          <p:nvPr>
            <p:ph idx="1" type="body"/>
          </p:nvPr>
        </p:nvSpPr>
        <p:spPr>
          <a:xfrm>
            <a:off x="755650" y="5078412"/>
            <a:ext cx="6046787" cy="481012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p8:notes"/>
          <p:cNvSpPr txBox="1"/>
          <p:nvPr>
            <p:ph idx="1" type="body"/>
          </p:nvPr>
        </p:nvSpPr>
        <p:spPr>
          <a:xfrm>
            <a:off x="755650" y="5078412"/>
            <a:ext cx="6046787" cy="481012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755650" y="5078412"/>
            <a:ext cx="6046787" cy="4810125"/>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7" name="Google Shape;217;p9:notes"/>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61"/>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1"/>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sp>
        <p:nvSpPr>
          <p:cNvPr id="64" name="Google Shape;64;p76"/>
          <p:cNvSpPr txBox="1"/>
          <p:nvPr>
            <p:ph type="title"/>
          </p:nvPr>
        </p:nvSpPr>
        <p:spPr>
          <a:xfrm>
            <a:off x="623888" y="1709738"/>
            <a:ext cx="7886700" cy="2852737"/>
          </a:xfrm>
          <a:prstGeom prst="rect">
            <a:avLst/>
          </a:prstGeom>
          <a:noFill/>
          <a:ln>
            <a:noFill/>
          </a:ln>
        </p:spPr>
        <p:txBody>
          <a:bodyPr anchorCtr="0" anchor="b" bIns="45000" lIns="90000" spcFirstLastPara="1" rIns="90000" wrap="square" tIns="45000">
            <a:noAutofit/>
          </a:bodyPr>
          <a:lstStyle>
            <a:lvl1pPr lvl="0" algn="l">
              <a:lnSpc>
                <a:spcPct val="95000"/>
              </a:lnSpc>
              <a:spcBef>
                <a:spcPts val="0"/>
              </a:spcBef>
              <a:spcAft>
                <a:spcPts val="0"/>
              </a:spcAft>
              <a:buSzPts val="1400"/>
              <a:buNone/>
              <a:defRPr sz="6000"/>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65" name="Google Shape;65;p76"/>
          <p:cNvSpPr txBox="1"/>
          <p:nvPr>
            <p:ph idx="1" type="body"/>
          </p:nvPr>
        </p:nvSpPr>
        <p:spPr>
          <a:xfrm>
            <a:off x="623888" y="4589463"/>
            <a:ext cx="7886700" cy="1500187"/>
          </a:xfrm>
          <a:prstGeom prst="rect">
            <a:avLst/>
          </a:prstGeom>
          <a:noFill/>
          <a:ln>
            <a:noFill/>
          </a:ln>
        </p:spPr>
        <p:txBody>
          <a:bodyPr anchorCtr="0" anchor="t" bIns="0" lIns="0" spcFirstLastPara="1" rIns="0" wrap="square" tIns="20150">
            <a:noAutofit/>
          </a:bodyPr>
          <a:lstStyle>
            <a:lvl1pPr indent="-228600" lvl="0" marL="457200" algn="l">
              <a:lnSpc>
                <a:spcPct val="95000"/>
              </a:lnSpc>
              <a:spcBef>
                <a:spcPts val="0"/>
              </a:spcBef>
              <a:spcAft>
                <a:spcPts val="0"/>
              </a:spcAft>
              <a:buSzPts val="2400"/>
              <a:buNone/>
              <a:defRPr sz="2400"/>
            </a:lvl1pPr>
            <a:lvl2pPr indent="-228600" lvl="1" marL="914400" algn="l">
              <a:lnSpc>
                <a:spcPct val="95000"/>
              </a:lnSpc>
              <a:spcBef>
                <a:spcPts val="1425"/>
              </a:spcBef>
              <a:spcAft>
                <a:spcPts val="0"/>
              </a:spcAft>
              <a:buSzPts val="2000"/>
              <a:buNone/>
              <a:defRPr sz="2000"/>
            </a:lvl2pPr>
            <a:lvl3pPr indent="-228600" lvl="2" marL="1371600" algn="l">
              <a:lnSpc>
                <a:spcPct val="95000"/>
              </a:lnSpc>
              <a:spcBef>
                <a:spcPts val="1138"/>
              </a:spcBef>
              <a:spcAft>
                <a:spcPts val="0"/>
              </a:spcAft>
              <a:buSzPts val="1800"/>
              <a:buNone/>
              <a:defRPr sz="1800"/>
            </a:lvl3pPr>
            <a:lvl4pPr indent="-228600" lvl="3" marL="1828800" algn="l">
              <a:lnSpc>
                <a:spcPct val="95000"/>
              </a:lnSpc>
              <a:spcBef>
                <a:spcPts val="850"/>
              </a:spcBef>
              <a:spcAft>
                <a:spcPts val="0"/>
              </a:spcAft>
              <a:buSzPts val="1600"/>
              <a:buNone/>
              <a:defRPr sz="1600"/>
            </a:lvl4pPr>
            <a:lvl5pPr indent="-228600" lvl="4" marL="2286000" algn="l">
              <a:lnSpc>
                <a:spcPct val="95000"/>
              </a:lnSpc>
              <a:spcBef>
                <a:spcPts val="575"/>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66" name="Google Shape;66;p76"/>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6"/>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sp>
        <p:nvSpPr>
          <p:cNvPr id="69" name="Google Shape;69;p77"/>
          <p:cNvSpPr txBox="1"/>
          <p:nvPr>
            <p:ph type="ctrTitle"/>
          </p:nvPr>
        </p:nvSpPr>
        <p:spPr>
          <a:xfrm>
            <a:off x="1143000" y="1122363"/>
            <a:ext cx="6858000" cy="2387600"/>
          </a:xfrm>
          <a:prstGeom prst="rect">
            <a:avLst/>
          </a:prstGeom>
          <a:noFill/>
          <a:ln>
            <a:noFill/>
          </a:ln>
        </p:spPr>
        <p:txBody>
          <a:bodyPr anchorCtr="0" anchor="b" bIns="45000" lIns="90000" spcFirstLastPara="1" rIns="90000" wrap="square" tIns="45000">
            <a:noAutofit/>
          </a:bodyPr>
          <a:lstStyle>
            <a:lvl1pPr lvl="0" algn="ctr">
              <a:lnSpc>
                <a:spcPct val="95000"/>
              </a:lnSpc>
              <a:spcBef>
                <a:spcPts val="0"/>
              </a:spcBef>
              <a:spcAft>
                <a:spcPts val="0"/>
              </a:spcAft>
              <a:buSzPts val="1400"/>
              <a:buNone/>
              <a:defRPr sz="6000"/>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70" name="Google Shape;70;p77"/>
          <p:cNvSpPr txBox="1"/>
          <p:nvPr>
            <p:ph idx="1" type="subTitle"/>
          </p:nvPr>
        </p:nvSpPr>
        <p:spPr>
          <a:xfrm>
            <a:off x="1143000" y="3602038"/>
            <a:ext cx="6858000" cy="1655762"/>
          </a:xfrm>
          <a:prstGeom prst="rect">
            <a:avLst/>
          </a:prstGeom>
          <a:noFill/>
          <a:ln>
            <a:noFill/>
          </a:ln>
        </p:spPr>
        <p:txBody>
          <a:bodyPr anchorCtr="0" anchor="t" bIns="0" lIns="0" spcFirstLastPara="1" rIns="0" wrap="square" tIns="20150">
            <a:noAutofit/>
          </a:bodyPr>
          <a:lstStyle>
            <a:lvl1pPr lvl="0" algn="ctr">
              <a:lnSpc>
                <a:spcPct val="95000"/>
              </a:lnSpc>
              <a:spcBef>
                <a:spcPts val="0"/>
              </a:spcBef>
              <a:spcAft>
                <a:spcPts val="0"/>
              </a:spcAft>
              <a:buSzPts val="2400"/>
              <a:buNone/>
              <a:defRPr sz="2400"/>
            </a:lvl1pPr>
            <a:lvl2pPr lvl="1" algn="ctr">
              <a:lnSpc>
                <a:spcPct val="95000"/>
              </a:lnSpc>
              <a:spcBef>
                <a:spcPts val="1425"/>
              </a:spcBef>
              <a:spcAft>
                <a:spcPts val="0"/>
              </a:spcAft>
              <a:buSzPts val="2000"/>
              <a:buNone/>
              <a:defRPr sz="2000"/>
            </a:lvl2pPr>
            <a:lvl3pPr lvl="2" algn="ctr">
              <a:lnSpc>
                <a:spcPct val="95000"/>
              </a:lnSpc>
              <a:spcBef>
                <a:spcPts val="1138"/>
              </a:spcBef>
              <a:spcAft>
                <a:spcPts val="0"/>
              </a:spcAft>
              <a:buSzPts val="1800"/>
              <a:buNone/>
              <a:defRPr sz="1800"/>
            </a:lvl3pPr>
            <a:lvl4pPr lvl="3" algn="ctr">
              <a:lnSpc>
                <a:spcPct val="95000"/>
              </a:lnSpc>
              <a:spcBef>
                <a:spcPts val="850"/>
              </a:spcBef>
              <a:spcAft>
                <a:spcPts val="0"/>
              </a:spcAft>
              <a:buSzPts val="1600"/>
              <a:buNone/>
              <a:defRPr sz="1600"/>
            </a:lvl4pPr>
            <a:lvl5pPr lvl="4" algn="ctr">
              <a:lnSpc>
                <a:spcPct val="95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1" name="Google Shape;71;p77"/>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77"/>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 name="Shape 79"/>
        <p:cNvGrpSpPr/>
        <p:nvPr/>
      </p:nvGrpSpPr>
      <p:grpSpPr>
        <a:xfrm>
          <a:off x="0" y="0"/>
          <a:ext cx="0" cy="0"/>
          <a:chOff x="0" y="0"/>
          <a:chExt cx="0" cy="0"/>
        </a:xfrm>
      </p:grpSpPr>
      <p:sp>
        <p:nvSpPr>
          <p:cNvPr id="80" name="Google Shape;80;p64"/>
          <p:cNvSpPr txBox="1"/>
          <p:nvPr>
            <p:ph type="title"/>
          </p:nvPr>
        </p:nvSpPr>
        <p:spPr>
          <a:xfrm>
            <a:off x="457200" y="274637"/>
            <a:ext cx="8228012" cy="1141412"/>
          </a:xfrm>
          <a:prstGeom prst="rect">
            <a:avLst/>
          </a:prstGeom>
          <a:noFill/>
          <a:ln>
            <a:noFill/>
          </a:ln>
        </p:spPr>
        <p:txBody>
          <a:bodyPr anchorCtr="0" anchor="t" bIns="45000" lIns="90000" spcFirstLastPara="1" rIns="90000" wrap="square" tIns="45000">
            <a:noAutofit/>
          </a:bodyPr>
          <a:lstStyle>
            <a:lvl1pPr lvl="0" algn="l">
              <a:lnSpc>
                <a:spcPct val="95000"/>
              </a:lnSpc>
              <a:spcBef>
                <a:spcPts val="0"/>
              </a:spcBef>
              <a:spcAft>
                <a:spcPts val="0"/>
              </a:spcAft>
              <a:buSzPts val="1400"/>
              <a:buNone/>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81" name="Google Shape;81;p64"/>
          <p:cNvSpPr txBox="1"/>
          <p:nvPr>
            <p:ph idx="1" type="body"/>
          </p:nvPr>
        </p:nvSpPr>
        <p:spPr>
          <a:xfrm>
            <a:off x="457200" y="1600200"/>
            <a:ext cx="8228012" cy="4524375"/>
          </a:xfrm>
          <a:prstGeom prst="rect">
            <a:avLst/>
          </a:prstGeom>
          <a:noFill/>
          <a:ln>
            <a:noFill/>
          </a:ln>
        </p:spPr>
        <p:txBody>
          <a:bodyPr anchorCtr="0" anchor="t" bIns="45000" lIns="90000" spcFirstLastPara="1" rIns="90000" wrap="square" tIns="45000">
            <a:noAutofit/>
          </a:bodyPr>
          <a:lstStyle>
            <a:lvl1pPr indent="-228600" lvl="0" marL="457200" algn="l">
              <a:lnSpc>
                <a:spcPct val="95000"/>
              </a:lnSpc>
              <a:spcBef>
                <a:spcPts val="0"/>
              </a:spcBef>
              <a:spcAft>
                <a:spcPts val="0"/>
              </a:spcAft>
              <a:buSzPts val="1400"/>
              <a:buNone/>
              <a:defRPr/>
            </a:lvl1pPr>
            <a:lvl2pPr indent="-228600" lvl="1" marL="914400" algn="l">
              <a:lnSpc>
                <a:spcPct val="95000"/>
              </a:lnSpc>
              <a:spcBef>
                <a:spcPts val="1425"/>
              </a:spcBef>
              <a:spcAft>
                <a:spcPts val="0"/>
              </a:spcAft>
              <a:buSzPts val="1400"/>
              <a:buNone/>
              <a:defRPr/>
            </a:lvl2pPr>
            <a:lvl3pPr indent="-228600" lvl="2" marL="1371600" algn="l">
              <a:lnSpc>
                <a:spcPct val="95000"/>
              </a:lnSpc>
              <a:spcBef>
                <a:spcPts val="1138"/>
              </a:spcBef>
              <a:spcAft>
                <a:spcPts val="0"/>
              </a:spcAft>
              <a:buSzPts val="1400"/>
              <a:buNone/>
              <a:defRPr/>
            </a:lvl3pPr>
            <a:lvl4pPr indent="-228600" lvl="3" marL="1828800" algn="l">
              <a:lnSpc>
                <a:spcPct val="95000"/>
              </a:lnSpc>
              <a:spcBef>
                <a:spcPts val="850"/>
              </a:spcBef>
              <a:spcAft>
                <a:spcPts val="0"/>
              </a:spcAft>
              <a:buSzPts val="1400"/>
              <a:buNone/>
              <a:defRPr/>
            </a:lvl4pPr>
            <a:lvl5pPr indent="-228600" lvl="4" marL="2286000" algn="l">
              <a:lnSpc>
                <a:spcPct val="95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64"/>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64"/>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84" name="Shape 84"/>
        <p:cNvGrpSpPr/>
        <p:nvPr/>
      </p:nvGrpSpPr>
      <p:grpSpPr>
        <a:xfrm>
          <a:off x="0" y="0"/>
          <a:ext cx="0" cy="0"/>
          <a:chOff x="0" y="0"/>
          <a:chExt cx="0" cy="0"/>
        </a:xfrm>
      </p:grpSpPr>
      <p:sp>
        <p:nvSpPr>
          <p:cNvPr id="85" name="Google Shape;85;p65"/>
          <p:cNvSpPr txBox="1"/>
          <p:nvPr>
            <p:ph type="title"/>
          </p:nvPr>
        </p:nvSpPr>
        <p:spPr>
          <a:xfrm>
            <a:off x="457200" y="274638"/>
            <a:ext cx="8228013" cy="1141412"/>
          </a:xfrm>
          <a:prstGeom prst="rect">
            <a:avLst/>
          </a:prstGeom>
          <a:noFill/>
          <a:ln>
            <a:noFill/>
          </a:ln>
        </p:spPr>
        <p:txBody>
          <a:bodyPr anchorCtr="0" anchor="t" bIns="45000" lIns="90000" spcFirstLastPara="1" rIns="90000" wrap="square" tIns="45000">
            <a:noAutofit/>
          </a:bodyPr>
          <a:lstStyle>
            <a:lvl1pPr lvl="0" algn="l">
              <a:lnSpc>
                <a:spcPct val="95000"/>
              </a:lnSpc>
              <a:spcBef>
                <a:spcPts val="0"/>
              </a:spcBef>
              <a:spcAft>
                <a:spcPts val="0"/>
              </a:spcAft>
              <a:buSzPts val="1400"/>
              <a:buNone/>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86" name="Google Shape;86;p65"/>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65"/>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
        <p:nvSpPr>
          <p:cNvPr id="89" name="Google Shape;89;p66"/>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66"/>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67"/>
          <p:cNvSpPr txBox="1"/>
          <p:nvPr>
            <p:ph type="title"/>
          </p:nvPr>
        </p:nvSpPr>
        <p:spPr>
          <a:xfrm>
            <a:off x="457200" y="274637"/>
            <a:ext cx="8228012" cy="1141412"/>
          </a:xfrm>
          <a:prstGeom prst="rect">
            <a:avLst/>
          </a:prstGeom>
          <a:noFill/>
          <a:ln>
            <a:noFill/>
          </a:ln>
        </p:spPr>
        <p:txBody>
          <a:bodyPr anchorCtr="0" anchor="t" bIns="45000" lIns="90000" spcFirstLastPara="1" rIns="90000" wrap="square" tIns="45000">
            <a:noAutofit/>
          </a:bodyPr>
          <a:lstStyle>
            <a:lvl1pPr lvl="0" algn="l">
              <a:lnSpc>
                <a:spcPct val="95000"/>
              </a:lnSpc>
              <a:spcBef>
                <a:spcPts val="0"/>
              </a:spcBef>
              <a:spcAft>
                <a:spcPts val="0"/>
              </a:spcAft>
              <a:buSzPts val="1400"/>
              <a:buNone/>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93" name="Google Shape;93;p67"/>
          <p:cNvSpPr txBox="1"/>
          <p:nvPr>
            <p:ph idx="1" type="body"/>
          </p:nvPr>
        </p:nvSpPr>
        <p:spPr>
          <a:xfrm>
            <a:off x="457200" y="1600200"/>
            <a:ext cx="4037013" cy="4524375"/>
          </a:xfrm>
          <a:prstGeom prst="rect">
            <a:avLst/>
          </a:prstGeom>
          <a:noFill/>
          <a:ln>
            <a:noFill/>
          </a:ln>
        </p:spPr>
        <p:txBody>
          <a:bodyPr anchorCtr="0" anchor="t" bIns="45000" lIns="90000" spcFirstLastPara="1" rIns="90000" wrap="square" tIns="45000">
            <a:noAutofit/>
          </a:bodyPr>
          <a:lstStyle>
            <a:lvl1pPr indent="-228600" lvl="0" marL="457200" algn="l">
              <a:lnSpc>
                <a:spcPct val="95000"/>
              </a:lnSpc>
              <a:spcBef>
                <a:spcPts val="0"/>
              </a:spcBef>
              <a:spcAft>
                <a:spcPts val="0"/>
              </a:spcAft>
              <a:buSzPts val="1400"/>
              <a:buNone/>
              <a:defRPr/>
            </a:lvl1pPr>
            <a:lvl2pPr indent="-228600" lvl="1" marL="914400" algn="l">
              <a:lnSpc>
                <a:spcPct val="95000"/>
              </a:lnSpc>
              <a:spcBef>
                <a:spcPts val="1425"/>
              </a:spcBef>
              <a:spcAft>
                <a:spcPts val="0"/>
              </a:spcAft>
              <a:buSzPts val="1400"/>
              <a:buNone/>
              <a:defRPr/>
            </a:lvl2pPr>
            <a:lvl3pPr indent="-228600" lvl="2" marL="1371600" algn="l">
              <a:lnSpc>
                <a:spcPct val="95000"/>
              </a:lnSpc>
              <a:spcBef>
                <a:spcPts val="1138"/>
              </a:spcBef>
              <a:spcAft>
                <a:spcPts val="0"/>
              </a:spcAft>
              <a:buSzPts val="1400"/>
              <a:buNone/>
              <a:defRPr/>
            </a:lvl3pPr>
            <a:lvl4pPr indent="-228600" lvl="3" marL="1828800" algn="l">
              <a:lnSpc>
                <a:spcPct val="95000"/>
              </a:lnSpc>
              <a:spcBef>
                <a:spcPts val="850"/>
              </a:spcBef>
              <a:spcAft>
                <a:spcPts val="0"/>
              </a:spcAft>
              <a:buSzPts val="1400"/>
              <a:buNone/>
              <a:defRPr/>
            </a:lvl4pPr>
            <a:lvl5pPr indent="-228600" lvl="4" marL="2286000" algn="l">
              <a:lnSpc>
                <a:spcPct val="95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67"/>
          <p:cNvSpPr txBox="1"/>
          <p:nvPr>
            <p:ph idx="2" type="body"/>
          </p:nvPr>
        </p:nvSpPr>
        <p:spPr>
          <a:xfrm>
            <a:off x="4646613" y="1600200"/>
            <a:ext cx="4038600" cy="4524375"/>
          </a:xfrm>
          <a:prstGeom prst="rect">
            <a:avLst/>
          </a:prstGeom>
          <a:noFill/>
          <a:ln>
            <a:noFill/>
          </a:ln>
        </p:spPr>
        <p:txBody>
          <a:bodyPr anchorCtr="0" anchor="t" bIns="45000" lIns="90000" spcFirstLastPara="1" rIns="90000" wrap="square" tIns="45000">
            <a:noAutofit/>
          </a:bodyPr>
          <a:lstStyle>
            <a:lvl1pPr indent="-228600" lvl="0" marL="457200" algn="l">
              <a:lnSpc>
                <a:spcPct val="95000"/>
              </a:lnSpc>
              <a:spcBef>
                <a:spcPts val="0"/>
              </a:spcBef>
              <a:spcAft>
                <a:spcPts val="0"/>
              </a:spcAft>
              <a:buSzPts val="1400"/>
              <a:buNone/>
              <a:defRPr/>
            </a:lvl1pPr>
            <a:lvl2pPr indent="-228600" lvl="1" marL="914400" algn="l">
              <a:lnSpc>
                <a:spcPct val="95000"/>
              </a:lnSpc>
              <a:spcBef>
                <a:spcPts val="1425"/>
              </a:spcBef>
              <a:spcAft>
                <a:spcPts val="0"/>
              </a:spcAft>
              <a:buSzPts val="1400"/>
              <a:buNone/>
              <a:defRPr/>
            </a:lvl2pPr>
            <a:lvl3pPr indent="-228600" lvl="2" marL="1371600" algn="l">
              <a:lnSpc>
                <a:spcPct val="95000"/>
              </a:lnSpc>
              <a:spcBef>
                <a:spcPts val="1138"/>
              </a:spcBef>
              <a:spcAft>
                <a:spcPts val="0"/>
              </a:spcAft>
              <a:buSzPts val="1400"/>
              <a:buNone/>
              <a:defRPr/>
            </a:lvl3pPr>
            <a:lvl4pPr indent="-228600" lvl="3" marL="1828800" algn="l">
              <a:lnSpc>
                <a:spcPct val="95000"/>
              </a:lnSpc>
              <a:spcBef>
                <a:spcPts val="850"/>
              </a:spcBef>
              <a:spcAft>
                <a:spcPts val="0"/>
              </a:spcAft>
              <a:buSzPts val="1400"/>
              <a:buNone/>
              <a:defRPr/>
            </a:lvl4pPr>
            <a:lvl5pPr indent="-228600" lvl="4" marL="2286000" algn="l">
              <a:lnSpc>
                <a:spcPct val="95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67"/>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67"/>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97" name="Shape 97"/>
        <p:cNvGrpSpPr/>
        <p:nvPr/>
      </p:nvGrpSpPr>
      <p:grpSpPr>
        <a:xfrm>
          <a:off x="0" y="0"/>
          <a:ext cx="0" cy="0"/>
          <a:chOff x="0" y="0"/>
          <a:chExt cx="0" cy="0"/>
        </a:xfrm>
      </p:grpSpPr>
      <p:sp>
        <p:nvSpPr>
          <p:cNvPr id="98" name="Google Shape;98;p68"/>
          <p:cNvSpPr txBox="1"/>
          <p:nvPr>
            <p:ph idx="1" type="body"/>
          </p:nvPr>
        </p:nvSpPr>
        <p:spPr>
          <a:xfrm>
            <a:off x="457200" y="274638"/>
            <a:ext cx="8228013" cy="5849937"/>
          </a:xfrm>
          <a:prstGeom prst="rect">
            <a:avLst/>
          </a:prstGeom>
          <a:noFill/>
          <a:ln>
            <a:noFill/>
          </a:ln>
        </p:spPr>
        <p:txBody>
          <a:bodyPr anchorCtr="0" anchor="t" bIns="45000" lIns="90000" spcFirstLastPara="1" rIns="90000" wrap="square" tIns="45000">
            <a:noAutofit/>
          </a:bodyPr>
          <a:lstStyle>
            <a:lvl1pPr indent="-228600" lvl="0" marL="457200" algn="l">
              <a:lnSpc>
                <a:spcPct val="95000"/>
              </a:lnSpc>
              <a:spcBef>
                <a:spcPts val="0"/>
              </a:spcBef>
              <a:spcAft>
                <a:spcPts val="0"/>
              </a:spcAft>
              <a:buSzPts val="1400"/>
              <a:buNone/>
              <a:defRPr/>
            </a:lvl1pPr>
            <a:lvl2pPr indent="-228600" lvl="1" marL="914400" algn="l">
              <a:lnSpc>
                <a:spcPct val="95000"/>
              </a:lnSpc>
              <a:spcBef>
                <a:spcPts val="1425"/>
              </a:spcBef>
              <a:spcAft>
                <a:spcPts val="0"/>
              </a:spcAft>
              <a:buSzPts val="1400"/>
              <a:buNone/>
              <a:defRPr/>
            </a:lvl2pPr>
            <a:lvl3pPr indent="-228600" lvl="2" marL="1371600" algn="l">
              <a:lnSpc>
                <a:spcPct val="95000"/>
              </a:lnSpc>
              <a:spcBef>
                <a:spcPts val="1138"/>
              </a:spcBef>
              <a:spcAft>
                <a:spcPts val="0"/>
              </a:spcAft>
              <a:buSzPts val="1400"/>
              <a:buNone/>
              <a:defRPr/>
            </a:lvl3pPr>
            <a:lvl4pPr indent="-228600" lvl="3" marL="1828800" algn="l">
              <a:lnSpc>
                <a:spcPct val="95000"/>
              </a:lnSpc>
              <a:spcBef>
                <a:spcPts val="850"/>
              </a:spcBef>
              <a:spcAft>
                <a:spcPts val="0"/>
              </a:spcAft>
              <a:buSzPts val="1400"/>
              <a:buNone/>
              <a:defRPr/>
            </a:lvl4pPr>
            <a:lvl5pPr indent="-228600" lvl="4" marL="2286000" algn="l">
              <a:lnSpc>
                <a:spcPct val="95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68"/>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68"/>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1" name="Shape 101"/>
        <p:cNvGrpSpPr/>
        <p:nvPr/>
      </p:nvGrpSpPr>
      <p:grpSpPr>
        <a:xfrm>
          <a:off x="0" y="0"/>
          <a:ext cx="0" cy="0"/>
          <a:chOff x="0" y="0"/>
          <a:chExt cx="0" cy="0"/>
        </a:xfrm>
      </p:grpSpPr>
      <p:sp>
        <p:nvSpPr>
          <p:cNvPr id="102" name="Google Shape;102;p78"/>
          <p:cNvSpPr txBox="1"/>
          <p:nvPr>
            <p:ph type="title"/>
          </p:nvPr>
        </p:nvSpPr>
        <p:spPr>
          <a:xfrm rot="5400000">
            <a:off x="4732338" y="2171700"/>
            <a:ext cx="5849937" cy="2055813"/>
          </a:xfrm>
          <a:prstGeom prst="rect">
            <a:avLst/>
          </a:prstGeom>
          <a:noFill/>
          <a:ln>
            <a:noFill/>
          </a:ln>
        </p:spPr>
        <p:txBody>
          <a:bodyPr anchorCtr="0" anchor="t" bIns="45000" lIns="90000" spcFirstLastPara="1" rIns="90000" wrap="square" tIns="45000">
            <a:noAutofit/>
          </a:bodyPr>
          <a:lstStyle>
            <a:lvl1pPr lvl="0" algn="l">
              <a:lnSpc>
                <a:spcPct val="95000"/>
              </a:lnSpc>
              <a:spcBef>
                <a:spcPts val="0"/>
              </a:spcBef>
              <a:spcAft>
                <a:spcPts val="0"/>
              </a:spcAft>
              <a:buSzPts val="1400"/>
              <a:buNone/>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103" name="Google Shape;103;p78"/>
          <p:cNvSpPr txBox="1"/>
          <p:nvPr>
            <p:ph idx="1" type="body"/>
          </p:nvPr>
        </p:nvSpPr>
        <p:spPr>
          <a:xfrm rot="5400000">
            <a:off x="542131" y="189706"/>
            <a:ext cx="5849937" cy="6019800"/>
          </a:xfrm>
          <a:prstGeom prst="rect">
            <a:avLst/>
          </a:prstGeom>
          <a:noFill/>
          <a:ln>
            <a:noFill/>
          </a:ln>
        </p:spPr>
        <p:txBody>
          <a:bodyPr anchorCtr="0" anchor="t" bIns="45000" lIns="90000" spcFirstLastPara="1" rIns="90000" wrap="square" tIns="45000">
            <a:noAutofit/>
          </a:bodyPr>
          <a:lstStyle>
            <a:lvl1pPr indent="-228600" lvl="0" marL="457200" algn="l">
              <a:lnSpc>
                <a:spcPct val="95000"/>
              </a:lnSpc>
              <a:spcBef>
                <a:spcPts val="0"/>
              </a:spcBef>
              <a:spcAft>
                <a:spcPts val="0"/>
              </a:spcAft>
              <a:buSzPts val="1400"/>
              <a:buNone/>
              <a:defRPr/>
            </a:lvl1pPr>
            <a:lvl2pPr indent="-228600" lvl="1" marL="914400" algn="l">
              <a:lnSpc>
                <a:spcPct val="95000"/>
              </a:lnSpc>
              <a:spcBef>
                <a:spcPts val="1425"/>
              </a:spcBef>
              <a:spcAft>
                <a:spcPts val="0"/>
              </a:spcAft>
              <a:buSzPts val="1400"/>
              <a:buNone/>
              <a:defRPr/>
            </a:lvl2pPr>
            <a:lvl3pPr indent="-228600" lvl="2" marL="1371600" algn="l">
              <a:lnSpc>
                <a:spcPct val="95000"/>
              </a:lnSpc>
              <a:spcBef>
                <a:spcPts val="1138"/>
              </a:spcBef>
              <a:spcAft>
                <a:spcPts val="0"/>
              </a:spcAft>
              <a:buSzPts val="1400"/>
              <a:buNone/>
              <a:defRPr/>
            </a:lvl3pPr>
            <a:lvl4pPr indent="-228600" lvl="3" marL="1828800" algn="l">
              <a:lnSpc>
                <a:spcPct val="95000"/>
              </a:lnSpc>
              <a:spcBef>
                <a:spcPts val="850"/>
              </a:spcBef>
              <a:spcAft>
                <a:spcPts val="0"/>
              </a:spcAft>
              <a:buSzPts val="1400"/>
              <a:buNone/>
              <a:defRPr/>
            </a:lvl4pPr>
            <a:lvl5pPr indent="-228600" lvl="4" marL="2286000" algn="l">
              <a:lnSpc>
                <a:spcPct val="95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78"/>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78"/>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6" name="Shape 106"/>
        <p:cNvGrpSpPr/>
        <p:nvPr/>
      </p:nvGrpSpPr>
      <p:grpSpPr>
        <a:xfrm>
          <a:off x="0" y="0"/>
          <a:ext cx="0" cy="0"/>
          <a:chOff x="0" y="0"/>
          <a:chExt cx="0" cy="0"/>
        </a:xfrm>
      </p:grpSpPr>
      <p:sp>
        <p:nvSpPr>
          <p:cNvPr id="107" name="Google Shape;107;p79"/>
          <p:cNvSpPr txBox="1"/>
          <p:nvPr>
            <p:ph type="title"/>
          </p:nvPr>
        </p:nvSpPr>
        <p:spPr>
          <a:xfrm>
            <a:off x="457200" y="274637"/>
            <a:ext cx="8228012" cy="1141412"/>
          </a:xfrm>
          <a:prstGeom prst="rect">
            <a:avLst/>
          </a:prstGeom>
          <a:noFill/>
          <a:ln>
            <a:noFill/>
          </a:ln>
        </p:spPr>
        <p:txBody>
          <a:bodyPr anchorCtr="0" anchor="t" bIns="45000" lIns="90000" spcFirstLastPara="1" rIns="90000" wrap="square" tIns="45000">
            <a:noAutofit/>
          </a:bodyPr>
          <a:lstStyle>
            <a:lvl1pPr lvl="0" algn="l">
              <a:lnSpc>
                <a:spcPct val="95000"/>
              </a:lnSpc>
              <a:spcBef>
                <a:spcPts val="0"/>
              </a:spcBef>
              <a:spcAft>
                <a:spcPts val="0"/>
              </a:spcAft>
              <a:buSzPts val="1400"/>
              <a:buNone/>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108" name="Google Shape;108;p79"/>
          <p:cNvSpPr txBox="1"/>
          <p:nvPr>
            <p:ph idx="1" type="body"/>
          </p:nvPr>
        </p:nvSpPr>
        <p:spPr>
          <a:xfrm rot="5400000">
            <a:off x="2309018" y="-251618"/>
            <a:ext cx="4524375" cy="8228012"/>
          </a:xfrm>
          <a:prstGeom prst="rect">
            <a:avLst/>
          </a:prstGeom>
          <a:noFill/>
          <a:ln>
            <a:noFill/>
          </a:ln>
        </p:spPr>
        <p:txBody>
          <a:bodyPr anchorCtr="0" anchor="t" bIns="45000" lIns="90000" spcFirstLastPara="1" rIns="90000" wrap="square" tIns="45000">
            <a:noAutofit/>
          </a:bodyPr>
          <a:lstStyle>
            <a:lvl1pPr indent="-228600" lvl="0" marL="457200" algn="l">
              <a:lnSpc>
                <a:spcPct val="95000"/>
              </a:lnSpc>
              <a:spcBef>
                <a:spcPts val="0"/>
              </a:spcBef>
              <a:spcAft>
                <a:spcPts val="0"/>
              </a:spcAft>
              <a:buSzPts val="1400"/>
              <a:buNone/>
              <a:defRPr/>
            </a:lvl1pPr>
            <a:lvl2pPr indent="-228600" lvl="1" marL="914400" algn="l">
              <a:lnSpc>
                <a:spcPct val="95000"/>
              </a:lnSpc>
              <a:spcBef>
                <a:spcPts val="1425"/>
              </a:spcBef>
              <a:spcAft>
                <a:spcPts val="0"/>
              </a:spcAft>
              <a:buSzPts val="1400"/>
              <a:buNone/>
              <a:defRPr/>
            </a:lvl2pPr>
            <a:lvl3pPr indent="-228600" lvl="2" marL="1371600" algn="l">
              <a:lnSpc>
                <a:spcPct val="95000"/>
              </a:lnSpc>
              <a:spcBef>
                <a:spcPts val="1138"/>
              </a:spcBef>
              <a:spcAft>
                <a:spcPts val="0"/>
              </a:spcAft>
              <a:buSzPts val="1400"/>
              <a:buNone/>
              <a:defRPr/>
            </a:lvl3pPr>
            <a:lvl4pPr indent="-228600" lvl="3" marL="1828800" algn="l">
              <a:lnSpc>
                <a:spcPct val="95000"/>
              </a:lnSpc>
              <a:spcBef>
                <a:spcPts val="850"/>
              </a:spcBef>
              <a:spcAft>
                <a:spcPts val="0"/>
              </a:spcAft>
              <a:buSzPts val="1400"/>
              <a:buNone/>
              <a:defRPr/>
            </a:lvl4pPr>
            <a:lvl5pPr indent="-228600" lvl="4" marL="2286000" algn="l">
              <a:lnSpc>
                <a:spcPct val="95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79"/>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79"/>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1" name="Shape 111"/>
        <p:cNvGrpSpPr/>
        <p:nvPr/>
      </p:nvGrpSpPr>
      <p:grpSpPr>
        <a:xfrm>
          <a:off x="0" y="0"/>
          <a:ext cx="0" cy="0"/>
          <a:chOff x="0" y="0"/>
          <a:chExt cx="0" cy="0"/>
        </a:xfrm>
      </p:grpSpPr>
      <p:sp>
        <p:nvSpPr>
          <p:cNvPr id="112" name="Google Shape;112;p80"/>
          <p:cNvSpPr txBox="1"/>
          <p:nvPr>
            <p:ph type="title"/>
          </p:nvPr>
        </p:nvSpPr>
        <p:spPr>
          <a:xfrm>
            <a:off x="630238" y="457200"/>
            <a:ext cx="2949575" cy="1600200"/>
          </a:xfrm>
          <a:prstGeom prst="rect">
            <a:avLst/>
          </a:prstGeom>
          <a:noFill/>
          <a:ln>
            <a:noFill/>
          </a:ln>
        </p:spPr>
        <p:txBody>
          <a:bodyPr anchorCtr="0" anchor="b" bIns="45000" lIns="90000" spcFirstLastPara="1" rIns="90000" wrap="square" tIns="45000">
            <a:noAutofit/>
          </a:bodyPr>
          <a:lstStyle>
            <a:lvl1pPr lvl="0" algn="l">
              <a:lnSpc>
                <a:spcPct val="95000"/>
              </a:lnSpc>
              <a:spcBef>
                <a:spcPts val="0"/>
              </a:spcBef>
              <a:spcAft>
                <a:spcPts val="0"/>
              </a:spcAft>
              <a:buSzPts val="1400"/>
              <a:buNone/>
              <a:defRPr sz="3200"/>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113" name="Google Shape;113;p80"/>
          <p:cNvSpPr/>
          <p:nvPr>
            <p:ph idx="2" type="pic"/>
          </p:nvPr>
        </p:nvSpPr>
        <p:spPr>
          <a:xfrm>
            <a:off x="3887788" y="987425"/>
            <a:ext cx="4629150" cy="4873625"/>
          </a:xfrm>
          <a:prstGeom prst="rect">
            <a:avLst/>
          </a:prstGeom>
          <a:noFill/>
          <a:ln>
            <a:noFill/>
          </a:ln>
        </p:spPr>
      </p:sp>
      <p:sp>
        <p:nvSpPr>
          <p:cNvPr id="114" name="Google Shape;114;p80"/>
          <p:cNvSpPr txBox="1"/>
          <p:nvPr>
            <p:ph idx="1" type="body"/>
          </p:nvPr>
        </p:nvSpPr>
        <p:spPr>
          <a:xfrm>
            <a:off x="630238" y="2057400"/>
            <a:ext cx="2949575" cy="3811588"/>
          </a:xfrm>
          <a:prstGeom prst="rect">
            <a:avLst/>
          </a:prstGeom>
          <a:noFill/>
          <a:ln>
            <a:noFill/>
          </a:ln>
        </p:spPr>
        <p:txBody>
          <a:bodyPr anchorCtr="0" anchor="t" bIns="45000" lIns="90000" spcFirstLastPara="1" rIns="90000" wrap="square" tIns="45000">
            <a:noAutofit/>
          </a:bodyPr>
          <a:lstStyle>
            <a:lvl1pPr indent="-228600" lvl="0" marL="457200" algn="l">
              <a:lnSpc>
                <a:spcPct val="95000"/>
              </a:lnSpc>
              <a:spcBef>
                <a:spcPts val="0"/>
              </a:spcBef>
              <a:spcAft>
                <a:spcPts val="0"/>
              </a:spcAft>
              <a:buSzPts val="1600"/>
              <a:buNone/>
              <a:defRPr sz="1600"/>
            </a:lvl1pPr>
            <a:lvl2pPr indent="-228600" lvl="1" marL="914400" algn="l">
              <a:lnSpc>
                <a:spcPct val="95000"/>
              </a:lnSpc>
              <a:spcBef>
                <a:spcPts val="1425"/>
              </a:spcBef>
              <a:spcAft>
                <a:spcPts val="0"/>
              </a:spcAft>
              <a:buSzPts val="1400"/>
              <a:buNone/>
              <a:defRPr sz="1400"/>
            </a:lvl2pPr>
            <a:lvl3pPr indent="-228600" lvl="2" marL="1371600" algn="l">
              <a:lnSpc>
                <a:spcPct val="95000"/>
              </a:lnSpc>
              <a:spcBef>
                <a:spcPts val="1138"/>
              </a:spcBef>
              <a:spcAft>
                <a:spcPts val="0"/>
              </a:spcAft>
              <a:buSzPts val="1200"/>
              <a:buNone/>
              <a:defRPr sz="1200"/>
            </a:lvl3pPr>
            <a:lvl4pPr indent="-228600" lvl="3" marL="1828800" algn="l">
              <a:lnSpc>
                <a:spcPct val="95000"/>
              </a:lnSpc>
              <a:spcBef>
                <a:spcPts val="850"/>
              </a:spcBef>
              <a:spcAft>
                <a:spcPts val="0"/>
              </a:spcAft>
              <a:buSzPts val="1000"/>
              <a:buNone/>
              <a:defRPr sz="1000"/>
            </a:lvl4pPr>
            <a:lvl5pPr indent="-228600" lvl="4" marL="2286000" algn="l">
              <a:lnSpc>
                <a:spcPct val="95000"/>
              </a:lnSpc>
              <a:spcBef>
                <a:spcPts val="575"/>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5" name="Google Shape;115;p80"/>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80"/>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62"/>
          <p:cNvSpPr txBox="1"/>
          <p:nvPr>
            <p:ph type="title"/>
          </p:nvPr>
        </p:nvSpPr>
        <p:spPr>
          <a:xfrm>
            <a:off x="685800" y="2130425"/>
            <a:ext cx="7770812" cy="1468437"/>
          </a:xfrm>
          <a:prstGeom prst="rect">
            <a:avLst/>
          </a:prstGeom>
          <a:noFill/>
          <a:ln>
            <a:noFill/>
          </a:ln>
        </p:spPr>
        <p:txBody>
          <a:bodyPr anchorCtr="0" anchor="t" bIns="45000" lIns="90000" spcFirstLastPara="1" rIns="90000" wrap="square" tIns="45000">
            <a:noAutofit/>
          </a:bodyPr>
          <a:lstStyle>
            <a:lvl1pPr lvl="0" algn="l">
              <a:lnSpc>
                <a:spcPct val="95000"/>
              </a:lnSpc>
              <a:spcBef>
                <a:spcPts val="0"/>
              </a:spcBef>
              <a:spcAft>
                <a:spcPts val="0"/>
              </a:spcAft>
              <a:buSzPts val="1400"/>
              <a:buNone/>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20" name="Google Shape;20;p62"/>
          <p:cNvSpPr txBox="1"/>
          <p:nvPr>
            <p:ph idx="1" type="body"/>
          </p:nvPr>
        </p:nvSpPr>
        <p:spPr>
          <a:xfrm>
            <a:off x="457200" y="1604962"/>
            <a:ext cx="8228012" cy="4524375"/>
          </a:xfrm>
          <a:prstGeom prst="rect">
            <a:avLst/>
          </a:prstGeom>
          <a:noFill/>
          <a:ln>
            <a:noFill/>
          </a:ln>
        </p:spPr>
        <p:txBody>
          <a:bodyPr anchorCtr="0" anchor="t" bIns="0" lIns="0" spcFirstLastPara="1" rIns="0" wrap="square" tIns="20150">
            <a:noAutofit/>
          </a:bodyPr>
          <a:lstStyle>
            <a:lvl1pPr indent="-228600" lvl="0" marL="457200" algn="l">
              <a:lnSpc>
                <a:spcPct val="95000"/>
              </a:lnSpc>
              <a:spcBef>
                <a:spcPts val="0"/>
              </a:spcBef>
              <a:spcAft>
                <a:spcPts val="0"/>
              </a:spcAft>
              <a:buSzPts val="1400"/>
              <a:buNone/>
              <a:defRPr/>
            </a:lvl1pPr>
            <a:lvl2pPr indent="-228600" lvl="1" marL="914400" algn="l">
              <a:lnSpc>
                <a:spcPct val="95000"/>
              </a:lnSpc>
              <a:spcBef>
                <a:spcPts val="1425"/>
              </a:spcBef>
              <a:spcAft>
                <a:spcPts val="0"/>
              </a:spcAft>
              <a:buSzPts val="1400"/>
              <a:buNone/>
              <a:defRPr/>
            </a:lvl2pPr>
            <a:lvl3pPr indent="-228600" lvl="2" marL="1371600" algn="l">
              <a:lnSpc>
                <a:spcPct val="95000"/>
              </a:lnSpc>
              <a:spcBef>
                <a:spcPts val="1138"/>
              </a:spcBef>
              <a:spcAft>
                <a:spcPts val="0"/>
              </a:spcAft>
              <a:buSzPts val="1400"/>
              <a:buNone/>
              <a:defRPr/>
            </a:lvl3pPr>
            <a:lvl4pPr indent="-228600" lvl="3" marL="1828800" algn="l">
              <a:lnSpc>
                <a:spcPct val="95000"/>
              </a:lnSpc>
              <a:spcBef>
                <a:spcPts val="850"/>
              </a:spcBef>
              <a:spcAft>
                <a:spcPts val="0"/>
              </a:spcAft>
              <a:buSzPts val="1400"/>
              <a:buNone/>
              <a:defRPr/>
            </a:lvl4pPr>
            <a:lvl5pPr indent="-228600" lvl="4" marL="2286000" algn="l">
              <a:lnSpc>
                <a:spcPct val="95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62"/>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2"/>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7" name="Shape 117"/>
        <p:cNvGrpSpPr/>
        <p:nvPr/>
      </p:nvGrpSpPr>
      <p:grpSpPr>
        <a:xfrm>
          <a:off x="0" y="0"/>
          <a:ext cx="0" cy="0"/>
          <a:chOff x="0" y="0"/>
          <a:chExt cx="0" cy="0"/>
        </a:xfrm>
      </p:grpSpPr>
      <p:sp>
        <p:nvSpPr>
          <p:cNvPr id="118" name="Google Shape;118;p81"/>
          <p:cNvSpPr txBox="1"/>
          <p:nvPr>
            <p:ph type="title"/>
          </p:nvPr>
        </p:nvSpPr>
        <p:spPr>
          <a:xfrm>
            <a:off x="630238" y="457200"/>
            <a:ext cx="2949575" cy="1600200"/>
          </a:xfrm>
          <a:prstGeom prst="rect">
            <a:avLst/>
          </a:prstGeom>
          <a:noFill/>
          <a:ln>
            <a:noFill/>
          </a:ln>
        </p:spPr>
        <p:txBody>
          <a:bodyPr anchorCtr="0" anchor="b" bIns="45000" lIns="90000" spcFirstLastPara="1" rIns="90000" wrap="square" tIns="45000">
            <a:noAutofit/>
          </a:bodyPr>
          <a:lstStyle>
            <a:lvl1pPr lvl="0" algn="l">
              <a:lnSpc>
                <a:spcPct val="95000"/>
              </a:lnSpc>
              <a:spcBef>
                <a:spcPts val="0"/>
              </a:spcBef>
              <a:spcAft>
                <a:spcPts val="0"/>
              </a:spcAft>
              <a:buSzPts val="1400"/>
              <a:buNone/>
              <a:defRPr sz="3200"/>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119" name="Google Shape;119;p81"/>
          <p:cNvSpPr txBox="1"/>
          <p:nvPr>
            <p:ph idx="1" type="body"/>
          </p:nvPr>
        </p:nvSpPr>
        <p:spPr>
          <a:xfrm>
            <a:off x="3887788" y="987425"/>
            <a:ext cx="4629150" cy="4873625"/>
          </a:xfrm>
          <a:prstGeom prst="rect">
            <a:avLst/>
          </a:prstGeom>
          <a:noFill/>
          <a:ln>
            <a:noFill/>
          </a:ln>
        </p:spPr>
        <p:txBody>
          <a:bodyPr anchorCtr="0" anchor="t" bIns="45000" lIns="90000" spcFirstLastPara="1" rIns="90000" wrap="square" tIns="45000">
            <a:noAutofit/>
          </a:bodyPr>
          <a:lstStyle>
            <a:lvl1pPr indent="-228600" lvl="0" marL="457200" algn="l">
              <a:lnSpc>
                <a:spcPct val="95000"/>
              </a:lnSpc>
              <a:spcBef>
                <a:spcPts val="0"/>
              </a:spcBef>
              <a:spcAft>
                <a:spcPts val="0"/>
              </a:spcAft>
              <a:buSzPts val="1400"/>
              <a:buNone/>
              <a:defRPr sz="3200"/>
            </a:lvl1pPr>
            <a:lvl2pPr indent="-228600" lvl="1" marL="914400" algn="l">
              <a:lnSpc>
                <a:spcPct val="95000"/>
              </a:lnSpc>
              <a:spcBef>
                <a:spcPts val="1425"/>
              </a:spcBef>
              <a:spcAft>
                <a:spcPts val="0"/>
              </a:spcAft>
              <a:buSzPts val="1400"/>
              <a:buNone/>
              <a:defRPr sz="2800"/>
            </a:lvl2pPr>
            <a:lvl3pPr indent="-228600" lvl="2" marL="1371600" algn="l">
              <a:lnSpc>
                <a:spcPct val="95000"/>
              </a:lnSpc>
              <a:spcBef>
                <a:spcPts val="1138"/>
              </a:spcBef>
              <a:spcAft>
                <a:spcPts val="0"/>
              </a:spcAft>
              <a:buSzPts val="1400"/>
              <a:buNone/>
              <a:defRPr sz="2400"/>
            </a:lvl3pPr>
            <a:lvl4pPr indent="-228600" lvl="3" marL="1828800" algn="l">
              <a:lnSpc>
                <a:spcPct val="95000"/>
              </a:lnSpc>
              <a:spcBef>
                <a:spcPts val="850"/>
              </a:spcBef>
              <a:spcAft>
                <a:spcPts val="0"/>
              </a:spcAft>
              <a:buSzPts val="1400"/>
              <a:buNone/>
              <a:defRPr sz="2000"/>
            </a:lvl4pPr>
            <a:lvl5pPr indent="-228600" lvl="4" marL="2286000" algn="l">
              <a:lnSpc>
                <a:spcPct val="95000"/>
              </a:lnSpc>
              <a:spcBef>
                <a:spcPts val="575"/>
              </a:spcBef>
              <a:spcAft>
                <a:spcPts val="0"/>
              </a:spcAft>
              <a:buSzPts val="14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0" name="Google Shape;120;p81"/>
          <p:cNvSpPr txBox="1"/>
          <p:nvPr>
            <p:ph idx="2" type="body"/>
          </p:nvPr>
        </p:nvSpPr>
        <p:spPr>
          <a:xfrm>
            <a:off x="630238" y="2057400"/>
            <a:ext cx="2949575" cy="3811588"/>
          </a:xfrm>
          <a:prstGeom prst="rect">
            <a:avLst/>
          </a:prstGeom>
          <a:noFill/>
          <a:ln>
            <a:noFill/>
          </a:ln>
        </p:spPr>
        <p:txBody>
          <a:bodyPr anchorCtr="0" anchor="t" bIns="45000" lIns="90000" spcFirstLastPara="1" rIns="90000" wrap="square" tIns="45000">
            <a:noAutofit/>
          </a:bodyPr>
          <a:lstStyle>
            <a:lvl1pPr indent="-228600" lvl="0" marL="457200" algn="l">
              <a:lnSpc>
                <a:spcPct val="95000"/>
              </a:lnSpc>
              <a:spcBef>
                <a:spcPts val="0"/>
              </a:spcBef>
              <a:spcAft>
                <a:spcPts val="0"/>
              </a:spcAft>
              <a:buSzPts val="1600"/>
              <a:buNone/>
              <a:defRPr sz="1600"/>
            </a:lvl1pPr>
            <a:lvl2pPr indent="-228600" lvl="1" marL="914400" algn="l">
              <a:lnSpc>
                <a:spcPct val="95000"/>
              </a:lnSpc>
              <a:spcBef>
                <a:spcPts val="1425"/>
              </a:spcBef>
              <a:spcAft>
                <a:spcPts val="0"/>
              </a:spcAft>
              <a:buSzPts val="1400"/>
              <a:buNone/>
              <a:defRPr sz="1400"/>
            </a:lvl2pPr>
            <a:lvl3pPr indent="-228600" lvl="2" marL="1371600" algn="l">
              <a:lnSpc>
                <a:spcPct val="95000"/>
              </a:lnSpc>
              <a:spcBef>
                <a:spcPts val="1138"/>
              </a:spcBef>
              <a:spcAft>
                <a:spcPts val="0"/>
              </a:spcAft>
              <a:buSzPts val="1200"/>
              <a:buNone/>
              <a:defRPr sz="1200"/>
            </a:lvl3pPr>
            <a:lvl4pPr indent="-228600" lvl="3" marL="1828800" algn="l">
              <a:lnSpc>
                <a:spcPct val="95000"/>
              </a:lnSpc>
              <a:spcBef>
                <a:spcPts val="850"/>
              </a:spcBef>
              <a:spcAft>
                <a:spcPts val="0"/>
              </a:spcAft>
              <a:buSzPts val="1000"/>
              <a:buNone/>
              <a:defRPr sz="1000"/>
            </a:lvl4pPr>
            <a:lvl5pPr indent="-228600" lvl="4" marL="2286000" algn="l">
              <a:lnSpc>
                <a:spcPct val="95000"/>
              </a:lnSpc>
              <a:spcBef>
                <a:spcPts val="575"/>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1" name="Google Shape;121;p81"/>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81"/>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3" name="Shape 123"/>
        <p:cNvGrpSpPr/>
        <p:nvPr/>
      </p:nvGrpSpPr>
      <p:grpSpPr>
        <a:xfrm>
          <a:off x="0" y="0"/>
          <a:ext cx="0" cy="0"/>
          <a:chOff x="0" y="0"/>
          <a:chExt cx="0" cy="0"/>
        </a:xfrm>
      </p:grpSpPr>
      <p:sp>
        <p:nvSpPr>
          <p:cNvPr id="124" name="Google Shape;124;p82"/>
          <p:cNvSpPr txBox="1"/>
          <p:nvPr>
            <p:ph type="title"/>
          </p:nvPr>
        </p:nvSpPr>
        <p:spPr>
          <a:xfrm>
            <a:off x="457200" y="274637"/>
            <a:ext cx="8228012" cy="1141412"/>
          </a:xfrm>
          <a:prstGeom prst="rect">
            <a:avLst/>
          </a:prstGeom>
          <a:noFill/>
          <a:ln>
            <a:noFill/>
          </a:ln>
        </p:spPr>
        <p:txBody>
          <a:bodyPr anchorCtr="0" anchor="t" bIns="45000" lIns="90000" spcFirstLastPara="1" rIns="90000" wrap="square" tIns="45000">
            <a:noAutofit/>
          </a:bodyPr>
          <a:lstStyle>
            <a:lvl1pPr lvl="0" algn="l">
              <a:lnSpc>
                <a:spcPct val="95000"/>
              </a:lnSpc>
              <a:spcBef>
                <a:spcPts val="0"/>
              </a:spcBef>
              <a:spcAft>
                <a:spcPts val="0"/>
              </a:spcAft>
              <a:buSzPts val="1400"/>
              <a:buNone/>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125" name="Google Shape;125;p82"/>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82"/>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7" name="Shape 127"/>
        <p:cNvGrpSpPr/>
        <p:nvPr/>
      </p:nvGrpSpPr>
      <p:grpSpPr>
        <a:xfrm>
          <a:off x="0" y="0"/>
          <a:ext cx="0" cy="0"/>
          <a:chOff x="0" y="0"/>
          <a:chExt cx="0" cy="0"/>
        </a:xfrm>
      </p:grpSpPr>
      <p:sp>
        <p:nvSpPr>
          <p:cNvPr id="128" name="Google Shape;128;p83"/>
          <p:cNvSpPr txBox="1"/>
          <p:nvPr>
            <p:ph type="title"/>
          </p:nvPr>
        </p:nvSpPr>
        <p:spPr>
          <a:xfrm>
            <a:off x="630238" y="365125"/>
            <a:ext cx="7886700" cy="1325563"/>
          </a:xfrm>
          <a:prstGeom prst="rect">
            <a:avLst/>
          </a:prstGeom>
          <a:noFill/>
          <a:ln>
            <a:noFill/>
          </a:ln>
        </p:spPr>
        <p:txBody>
          <a:bodyPr anchorCtr="0" anchor="t" bIns="45000" lIns="90000" spcFirstLastPara="1" rIns="90000" wrap="square" tIns="45000">
            <a:noAutofit/>
          </a:bodyPr>
          <a:lstStyle>
            <a:lvl1pPr lvl="0" algn="l">
              <a:lnSpc>
                <a:spcPct val="95000"/>
              </a:lnSpc>
              <a:spcBef>
                <a:spcPts val="0"/>
              </a:spcBef>
              <a:spcAft>
                <a:spcPts val="0"/>
              </a:spcAft>
              <a:buSzPts val="1400"/>
              <a:buNone/>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129" name="Google Shape;129;p83"/>
          <p:cNvSpPr txBox="1"/>
          <p:nvPr>
            <p:ph idx="1" type="body"/>
          </p:nvPr>
        </p:nvSpPr>
        <p:spPr>
          <a:xfrm>
            <a:off x="630238" y="1681163"/>
            <a:ext cx="3868737" cy="823912"/>
          </a:xfrm>
          <a:prstGeom prst="rect">
            <a:avLst/>
          </a:prstGeom>
          <a:noFill/>
          <a:ln>
            <a:noFill/>
          </a:ln>
        </p:spPr>
        <p:txBody>
          <a:bodyPr anchorCtr="0" anchor="b" bIns="45000" lIns="90000" spcFirstLastPara="1" rIns="90000" wrap="square" tIns="45000">
            <a:noAutofit/>
          </a:bodyPr>
          <a:lstStyle>
            <a:lvl1pPr indent="-228600" lvl="0" marL="457200" algn="l">
              <a:lnSpc>
                <a:spcPct val="95000"/>
              </a:lnSpc>
              <a:spcBef>
                <a:spcPts val="0"/>
              </a:spcBef>
              <a:spcAft>
                <a:spcPts val="0"/>
              </a:spcAft>
              <a:buSzPts val="2400"/>
              <a:buNone/>
              <a:defRPr b="1" sz="2400"/>
            </a:lvl1pPr>
            <a:lvl2pPr indent="-228600" lvl="1" marL="914400" algn="l">
              <a:lnSpc>
                <a:spcPct val="95000"/>
              </a:lnSpc>
              <a:spcBef>
                <a:spcPts val="1425"/>
              </a:spcBef>
              <a:spcAft>
                <a:spcPts val="0"/>
              </a:spcAft>
              <a:buSzPts val="2000"/>
              <a:buNone/>
              <a:defRPr b="1" sz="2000"/>
            </a:lvl2pPr>
            <a:lvl3pPr indent="-228600" lvl="2" marL="1371600" algn="l">
              <a:lnSpc>
                <a:spcPct val="95000"/>
              </a:lnSpc>
              <a:spcBef>
                <a:spcPts val="1138"/>
              </a:spcBef>
              <a:spcAft>
                <a:spcPts val="0"/>
              </a:spcAft>
              <a:buSzPts val="1800"/>
              <a:buNone/>
              <a:defRPr b="1" sz="1800"/>
            </a:lvl3pPr>
            <a:lvl4pPr indent="-228600" lvl="3" marL="1828800" algn="l">
              <a:lnSpc>
                <a:spcPct val="95000"/>
              </a:lnSpc>
              <a:spcBef>
                <a:spcPts val="850"/>
              </a:spcBef>
              <a:spcAft>
                <a:spcPts val="0"/>
              </a:spcAft>
              <a:buSzPts val="1600"/>
              <a:buNone/>
              <a:defRPr b="1" sz="1600"/>
            </a:lvl4pPr>
            <a:lvl5pPr indent="-228600" lvl="4" marL="2286000" algn="l">
              <a:lnSpc>
                <a:spcPct val="95000"/>
              </a:lnSpc>
              <a:spcBef>
                <a:spcPts val="575"/>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0" name="Google Shape;130;p83"/>
          <p:cNvSpPr txBox="1"/>
          <p:nvPr>
            <p:ph idx="2" type="body"/>
          </p:nvPr>
        </p:nvSpPr>
        <p:spPr>
          <a:xfrm>
            <a:off x="630238" y="2505075"/>
            <a:ext cx="3868737" cy="3684588"/>
          </a:xfrm>
          <a:prstGeom prst="rect">
            <a:avLst/>
          </a:prstGeom>
          <a:noFill/>
          <a:ln>
            <a:noFill/>
          </a:ln>
        </p:spPr>
        <p:txBody>
          <a:bodyPr anchorCtr="0" anchor="t" bIns="45000" lIns="90000" spcFirstLastPara="1" rIns="90000" wrap="square" tIns="45000">
            <a:noAutofit/>
          </a:bodyPr>
          <a:lstStyle>
            <a:lvl1pPr indent="-228600" lvl="0" marL="457200" algn="l">
              <a:lnSpc>
                <a:spcPct val="95000"/>
              </a:lnSpc>
              <a:spcBef>
                <a:spcPts val="0"/>
              </a:spcBef>
              <a:spcAft>
                <a:spcPts val="0"/>
              </a:spcAft>
              <a:buSzPts val="1400"/>
              <a:buNone/>
              <a:defRPr/>
            </a:lvl1pPr>
            <a:lvl2pPr indent="-228600" lvl="1" marL="914400" algn="l">
              <a:lnSpc>
                <a:spcPct val="95000"/>
              </a:lnSpc>
              <a:spcBef>
                <a:spcPts val="1425"/>
              </a:spcBef>
              <a:spcAft>
                <a:spcPts val="0"/>
              </a:spcAft>
              <a:buSzPts val="1400"/>
              <a:buNone/>
              <a:defRPr/>
            </a:lvl2pPr>
            <a:lvl3pPr indent="-228600" lvl="2" marL="1371600" algn="l">
              <a:lnSpc>
                <a:spcPct val="95000"/>
              </a:lnSpc>
              <a:spcBef>
                <a:spcPts val="1138"/>
              </a:spcBef>
              <a:spcAft>
                <a:spcPts val="0"/>
              </a:spcAft>
              <a:buSzPts val="1400"/>
              <a:buNone/>
              <a:defRPr/>
            </a:lvl3pPr>
            <a:lvl4pPr indent="-228600" lvl="3" marL="1828800" algn="l">
              <a:lnSpc>
                <a:spcPct val="95000"/>
              </a:lnSpc>
              <a:spcBef>
                <a:spcPts val="850"/>
              </a:spcBef>
              <a:spcAft>
                <a:spcPts val="0"/>
              </a:spcAft>
              <a:buSzPts val="1400"/>
              <a:buNone/>
              <a:defRPr/>
            </a:lvl4pPr>
            <a:lvl5pPr indent="-228600" lvl="4" marL="2286000" algn="l">
              <a:lnSpc>
                <a:spcPct val="95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83"/>
          <p:cNvSpPr txBox="1"/>
          <p:nvPr>
            <p:ph idx="3" type="body"/>
          </p:nvPr>
        </p:nvSpPr>
        <p:spPr>
          <a:xfrm>
            <a:off x="4629150" y="1681163"/>
            <a:ext cx="3887788" cy="823912"/>
          </a:xfrm>
          <a:prstGeom prst="rect">
            <a:avLst/>
          </a:prstGeom>
          <a:noFill/>
          <a:ln>
            <a:noFill/>
          </a:ln>
        </p:spPr>
        <p:txBody>
          <a:bodyPr anchorCtr="0" anchor="b" bIns="45000" lIns="90000" spcFirstLastPara="1" rIns="90000" wrap="square" tIns="45000">
            <a:noAutofit/>
          </a:bodyPr>
          <a:lstStyle>
            <a:lvl1pPr indent="-228600" lvl="0" marL="457200" algn="l">
              <a:lnSpc>
                <a:spcPct val="95000"/>
              </a:lnSpc>
              <a:spcBef>
                <a:spcPts val="0"/>
              </a:spcBef>
              <a:spcAft>
                <a:spcPts val="0"/>
              </a:spcAft>
              <a:buSzPts val="2400"/>
              <a:buNone/>
              <a:defRPr b="1" sz="2400"/>
            </a:lvl1pPr>
            <a:lvl2pPr indent="-228600" lvl="1" marL="914400" algn="l">
              <a:lnSpc>
                <a:spcPct val="95000"/>
              </a:lnSpc>
              <a:spcBef>
                <a:spcPts val="1425"/>
              </a:spcBef>
              <a:spcAft>
                <a:spcPts val="0"/>
              </a:spcAft>
              <a:buSzPts val="2000"/>
              <a:buNone/>
              <a:defRPr b="1" sz="2000"/>
            </a:lvl2pPr>
            <a:lvl3pPr indent="-228600" lvl="2" marL="1371600" algn="l">
              <a:lnSpc>
                <a:spcPct val="95000"/>
              </a:lnSpc>
              <a:spcBef>
                <a:spcPts val="1138"/>
              </a:spcBef>
              <a:spcAft>
                <a:spcPts val="0"/>
              </a:spcAft>
              <a:buSzPts val="1800"/>
              <a:buNone/>
              <a:defRPr b="1" sz="1800"/>
            </a:lvl3pPr>
            <a:lvl4pPr indent="-228600" lvl="3" marL="1828800" algn="l">
              <a:lnSpc>
                <a:spcPct val="95000"/>
              </a:lnSpc>
              <a:spcBef>
                <a:spcPts val="850"/>
              </a:spcBef>
              <a:spcAft>
                <a:spcPts val="0"/>
              </a:spcAft>
              <a:buSzPts val="1600"/>
              <a:buNone/>
              <a:defRPr b="1" sz="1600"/>
            </a:lvl4pPr>
            <a:lvl5pPr indent="-228600" lvl="4" marL="2286000" algn="l">
              <a:lnSpc>
                <a:spcPct val="95000"/>
              </a:lnSpc>
              <a:spcBef>
                <a:spcPts val="575"/>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2" name="Google Shape;132;p83"/>
          <p:cNvSpPr txBox="1"/>
          <p:nvPr>
            <p:ph idx="4" type="body"/>
          </p:nvPr>
        </p:nvSpPr>
        <p:spPr>
          <a:xfrm>
            <a:off x="4629150" y="2505075"/>
            <a:ext cx="3887788" cy="3684588"/>
          </a:xfrm>
          <a:prstGeom prst="rect">
            <a:avLst/>
          </a:prstGeom>
          <a:noFill/>
          <a:ln>
            <a:noFill/>
          </a:ln>
        </p:spPr>
        <p:txBody>
          <a:bodyPr anchorCtr="0" anchor="t" bIns="45000" lIns="90000" spcFirstLastPara="1" rIns="90000" wrap="square" tIns="45000">
            <a:noAutofit/>
          </a:bodyPr>
          <a:lstStyle>
            <a:lvl1pPr indent="-228600" lvl="0" marL="457200" algn="l">
              <a:lnSpc>
                <a:spcPct val="95000"/>
              </a:lnSpc>
              <a:spcBef>
                <a:spcPts val="0"/>
              </a:spcBef>
              <a:spcAft>
                <a:spcPts val="0"/>
              </a:spcAft>
              <a:buSzPts val="1400"/>
              <a:buNone/>
              <a:defRPr/>
            </a:lvl1pPr>
            <a:lvl2pPr indent="-228600" lvl="1" marL="914400" algn="l">
              <a:lnSpc>
                <a:spcPct val="95000"/>
              </a:lnSpc>
              <a:spcBef>
                <a:spcPts val="1425"/>
              </a:spcBef>
              <a:spcAft>
                <a:spcPts val="0"/>
              </a:spcAft>
              <a:buSzPts val="1400"/>
              <a:buNone/>
              <a:defRPr/>
            </a:lvl2pPr>
            <a:lvl3pPr indent="-228600" lvl="2" marL="1371600" algn="l">
              <a:lnSpc>
                <a:spcPct val="95000"/>
              </a:lnSpc>
              <a:spcBef>
                <a:spcPts val="1138"/>
              </a:spcBef>
              <a:spcAft>
                <a:spcPts val="0"/>
              </a:spcAft>
              <a:buSzPts val="1400"/>
              <a:buNone/>
              <a:defRPr/>
            </a:lvl3pPr>
            <a:lvl4pPr indent="-228600" lvl="3" marL="1828800" algn="l">
              <a:lnSpc>
                <a:spcPct val="95000"/>
              </a:lnSpc>
              <a:spcBef>
                <a:spcPts val="850"/>
              </a:spcBef>
              <a:spcAft>
                <a:spcPts val="0"/>
              </a:spcAft>
              <a:buSzPts val="1400"/>
              <a:buNone/>
              <a:defRPr/>
            </a:lvl4pPr>
            <a:lvl5pPr indent="-228600" lvl="4" marL="2286000" algn="l">
              <a:lnSpc>
                <a:spcPct val="95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83"/>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83"/>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5" name="Shape 135"/>
        <p:cNvGrpSpPr/>
        <p:nvPr/>
      </p:nvGrpSpPr>
      <p:grpSpPr>
        <a:xfrm>
          <a:off x="0" y="0"/>
          <a:ext cx="0" cy="0"/>
          <a:chOff x="0" y="0"/>
          <a:chExt cx="0" cy="0"/>
        </a:xfrm>
      </p:grpSpPr>
      <p:sp>
        <p:nvSpPr>
          <p:cNvPr id="136" name="Google Shape;136;p84"/>
          <p:cNvSpPr txBox="1"/>
          <p:nvPr>
            <p:ph type="title"/>
          </p:nvPr>
        </p:nvSpPr>
        <p:spPr>
          <a:xfrm>
            <a:off x="623888" y="1709738"/>
            <a:ext cx="7886700" cy="2852737"/>
          </a:xfrm>
          <a:prstGeom prst="rect">
            <a:avLst/>
          </a:prstGeom>
          <a:noFill/>
          <a:ln>
            <a:noFill/>
          </a:ln>
        </p:spPr>
        <p:txBody>
          <a:bodyPr anchorCtr="0" anchor="b" bIns="45000" lIns="90000" spcFirstLastPara="1" rIns="90000" wrap="square" tIns="45000">
            <a:noAutofit/>
          </a:bodyPr>
          <a:lstStyle>
            <a:lvl1pPr lvl="0" algn="l">
              <a:lnSpc>
                <a:spcPct val="95000"/>
              </a:lnSpc>
              <a:spcBef>
                <a:spcPts val="0"/>
              </a:spcBef>
              <a:spcAft>
                <a:spcPts val="0"/>
              </a:spcAft>
              <a:buSzPts val="1400"/>
              <a:buNone/>
              <a:defRPr sz="6000"/>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137" name="Google Shape;137;p84"/>
          <p:cNvSpPr txBox="1"/>
          <p:nvPr>
            <p:ph idx="1" type="body"/>
          </p:nvPr>
        </p:nvSpPr>
        <p:spPr>
          <a:xfrm>
            <a:off x="623888" y="4589463"/>
            <a:ext cx="7886700" cy="1500187"/>
          </a:xfrm>
          <a:prstGeom prst="rect">
            <a:avLst/>
          </a:prstGeom>
          <a:noFill/>
          <a:ln>
            <a:noFill/>
          </a:ln>
        </p:spPr>
        <p:txBody>
          <a:bodyPr anchorCtr="0" anchor="t" bIns="45000" lIns="90000" spcFirstLastPara="1" rIns="90000" wrap="square" tIns="45000">
            <a:noAutofit/>
          </a:bodyPr>
          <a:lstStyle>
            <a:lvl1pPr indent="-228600" lvl="0" marL="457200" algn="l">
              <a:lnSpc>
                <a:spcPct val="95000"/>
              </a:lnSpc>
              <a:spcBef>
                <a:spcPts val="0"/>
              </a:spcBef>
              <a:spcAft>
                <a:spcPts val="0"/>
              </a:spcAft>
              <a:buSzPts val="2400"/>
              <a:buNone/>
              <a:defRPr sz="2400"/>
            </a:lvl1pPr>
            <a:lvl2pPr indent="-228600" lvl="1" marL="914400" algn="l">
              <a:lnSpc>
                <a:spcPct val="95000"/>
              </a:lnSpc>
              <a:spcBef>
                <a:spcPts val="1425"/>
              </a:spcBef>
              <a:spcAft>
                <a:spcPts val="0"/>
              </a:spcAft>
              <a:buSzPts val="2000"/>
              <a:buNone/>
              <a:defRPr sz="2000"/>
            </a:lvl2pPr>
            <a:lvl3pPr indent="-228600" lvl="2" marL="1371600" algn="l">
              <a:lnSpc>
                <a:spcPct val="95000"/>
              </a:lnSpc>
              <a:spcBef>
                <a:spcPts val="1138"/>
              </a:spcBef>
              <a:spcAft>
                <a:spcPts val="0"/>
              </a:spcAft>
              <a:buSzPts val="1800"/>
              <a:buNone/>
              <a:defRPr sz="1800"/>
            </a:lvl3pPr>
            <a:lvl4pPr indent="-228600" lvl="3" marL="1828800" algn="l">
              <a:lnSpc>
                <a:spcPct val="95000"/>
              </a:lnSpc>
              <a:spcBef>
                <a:spcPts val="850"/>
              </a:spcBef>
              <a:spcAft>
                <a:spcPts val="0"/>
              </a:spcAft>
              <a:buSzPts val="1600"/>
              <a:buNone/>
              <a:defRPr sz="1600"/>
            </a:lvl4pPr>
            <a:lvl5pPr indent="-228600" lvl="4" marL="2286000" algn="l">
              <a:lnSpc>
                <a:spcPct val="95000"/>
              </a:lnSpc>
              <a:spcBef>
                <a:spcPts val="575"/>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138" name="Google Shape;138;p84"/>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84"/>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0" name="Shape 140"/>
        <p:cNvGrpSpPr/>
        <p:nvPr/>
      </p:nvGrpSpPr>
      <p:grpSpPr>
        <a:xfrm>
          <a:off x="0" y="0"/>
          <a:ext cx="0" cy="0"/>
          <a:chOff x="0" y="0"/>
          <a:chExt cx="0" cy="0"/>
        </a:xfrm>
      </p:grpSpPr>
      <p:sp>
        <p:nvSpPr>
          <p:cNvPr id="141" name="Google Shape;141;p85"/>
          <p:cNvSpPr txBox="1"/>
          <p:nvPr>
            <p:ph type="ctrTitle"/>
          </p:nvPr>
        </p:nvSpPr>
        <p:spPr>
          <a:xfrm>
            <a:off x="1143000" y="1122363"/>
            <a:ext cx="6858000" cy="2387600"/>
          </a:xfrm>
          <a:prstGeom prst="rect">
            <a:avLst/>
          </a:prstGeom>
          <a:noFill/>
          <a:ln>
            <a:noFill/>
          </a:ln>
        </p:spPr>
        <p:txBody>
          <a:bodyPr anchorCtr="0" anchor="b" bIns="45000" lIns="90000" spcFirstLastPara="1" rIns="90000" wrap="square" tIns="45000">
            <a:noAutofit/>
          </a:bodyPr>
          <a:lstStyle>
            <a:lvl1pPr lvl="0" algn="ctr">
              <a:lnSpc>
                <a:spcPct val="95000"/>
              </a:lnSpc>
              <a:spcBef>
                <a:spcPts val="0"/>
              </a:spcBef>
              <a:spcAft>
                <a:spcPts val="0"/>
              </a:spcAft>
              <a:buSzPts val="1400"/>
              <a:buNone/>
              <a:defRPr sz="6000"/>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142" name="Google Shape;142;p85"/>
          <p:cNvSpPr txBox="1"/>
          <p:nvPr>
            <p:ph idx="1" type="subTitle"/>
          </p:nvPr>
        </p:nvSpPr>
        <p:spPr>
          <a:xfrm>
            <a:off x="1143000" y="3602038"/>
            <a:ext cx="6858000" cy="1655762"/>
          </a:xfrm>
          <a:prstGeom prst="rect">
            <a:avLst/>
          </a:prstGeom>
          <a:noFill/>
          <a:ln>
            <a:noFill/>
          </a:ln>
        </p:spPr>
        <p:txBody>
          <a:bodyPr anchorCtr="0" anchor="t" bIns="45000" lIns="90000" spcFirstLastPara="1" rIns="90000" wrap="square" tIns="45000">
            <a:noAutofit/>
          </a:bodyPr>
          <a:lstStyle>
            <a:lvl1pPr lvl="0" algn="ctr">
              <a:lnSpc>
                <a:spcPct val="95000"/>
              </a:lnSpc>
              <a:spcBef>
                <a:spcPts val="0"/>
              </a:spcBef>
              <a:spcAft>
                <a:spcPts val="0"/>
              </a:spcAft>
              <a:buSzPts val="2400"/>
              <a:buNone/>
              <a:defRPr sz="2400"/>
            </a:lvl1pPr>
            <a:lvl2pPr lvl="1" algn="ctr">
              <a:lnSpc>
                <a:spcPct val="95000"/>
              </a:lnSpc>
              <a:spcBef>
                <a:spcPts val="1425"/>
              </a:spcBef>
              <a:spcAft>
                <a:spcPts val="0"/>
              </a:spcAft>
              <a:buSzPts val="2000"/>
              <a:buNone/>
              <a:defRPr sz="2000"/>
            </a:lvl2pPr>
            <a:lvl3pPr lvl="2" algn="ctr">
              <a:lnSpc>
                <a:spcPct val="95000"/>
              </a:lnSpc>
              <a:spcBef>
                <a:spcPts val="1138"/>
              </a:spcBef>
              <a:spcAft>
                <a:spcPts val="0"/>
              </a:spcAft>
              <a:buSzPts val="1800"/>
              <a:buNone/>
              <a:defRPr sz="1800"/>
            </a:lvl3pPr>
            <a:lvl4pPr lvl="3" algn="ctr">
              <a:lnSpc>
                <a:spcPct val="95000"/>
              </a:lnSpc>
              <a:spcBef>
                <a:spcPts val="850"/>
              </a:spcBef>
              <a:spcAft>
                <a:spcPts val="0"/>
              </a:spcAft>
              <a:buSzPts val="1600"/>
              <a:buNone/>
              <a:defRPr sz="1600"/>
            </a:lvl4pPr>
            <a:lvl5pPr lvl="4" algn="ctr">
              <a:lnSpc>
                <a:spcPct val="95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3" name="Google Shape;143;p85"/>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85"/>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 name="Shape 23"/>
        <p:cNvGrpSpPr/>
        <p:nvPr/>
      </p:nvGrpSpPr>
      <p:grpSpPr>
        <a:xfrm>
          <a:off x="0" y="0"/>
          <a:ext cx="0" cy="0"/>
          <a:chOff x="0" y="0"/>
          <a:chExt cx="0" cy="0"/>
        </a:xfrm>
      </p:grpSpPr>
      <p:sp>
        <p:nvSpPr>
          <p:cNvPr id="24" name="Google Shape;24;p69"/>
          <p:cNvSpPr txBox="1"/>
          <p:nvPr>
            <p:ph type="title"/>
          </p:nvPr>
        </p:nvSpPr>
        <p:spPr>
          <a:xfrm rot="5400000">
            <a:off x="5395119" y="2839244"/>
            <a:ext cx="4524375" cy="2055813"/>
          </a:xfrm>
          <a:prstGeom prst="rect">
            <a:avLst/>
          </a:prstGeom>
          <a:noFill/>
          <a:ln>
            <a:noFill/>
          </a:ln>
        </p:spPr>
        <p:txBody>
          <a:bodyPr anchorCtr="0" anchor="t" bIns="45000" lIns="90000" spcFirstLastPara="1" rIns="90000" wrap="square" tIns="45000">
            <a:noAutofit/>
          </a:bodyPr>
          <a:lstStyle>
            <a:lvl1pPr lvl="0" algn="l">
              <a:lnSpc>
                <a:spcPct val="95000"/>
              </a:lnSpc>
              <a:spcBef>
                <a:spcPts val="0"/>
              </a:spcBef>
              <a:spcAft>
                <a:spcPts val="0"/>
              </a:spcAft>
              <a:buSzPts val="1400"/>
              <a:buNone/>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25" name="Google Shape;25;p69"/>
          <p:cNvSpPr txBox="1"/>
          <p:nvPr>
            <p:ph idx="1" type="body"/>
          </p:nvPr>
        </p:nvSpPr>
        <p:spPr>
          <a:xfrm rot="5400000">
            <a:off x="1204913" y="857250"/>
            <a:ext cx="4524375" cy="6019800"/>
          </a:xfrm>
          <a:prstGeom prst="rect">
            <a:avLst/>
          </a:prstGeom>
          <a:noFill/>
          <a:ln>
            <a:noFill/>
          </a:ln>
        </p:spPr>
        <p:txBody>
          <a:bodyPr anchorCtr="0" anchor="t" bIns="0" lIns="0" spcFirstLastPara="1" rIns="0" wrap="square" tIns="20150">
            <a:noAutofit/>
          </a:bodyPr>
          <a:lstStyle>
            <a:lvl1pPr indent="-228600" lvl="0" marL="457200" algn="l">
              <a:lnSpc>
                <a:spcPct val="95000"/>
              </a:lnSpc>
              <a:spcBef>
                <a:spcPts val="0"/>
              </a:spcBef>
              <a:spcAft>
                <a:spcPts val="0"/>
              </a:spcAft>
              <a:buSzPts val="1400"/>
              <a:buNone/>
              <a:defRPr/>
            </a:lvl1pPr>
            <a:lvl2pPr indent="-228600" lvl="1" marL="914400" algn="l">
              <a:lnSpc>
                <a:spcPct val="95000"/>
              </a:lnSpc>
              <a:spcBef>
                <a:spcPts val="1425"/>
              </a:spcBef>
              <a:spcAft>
                <a:spcPts val="0"/>
              </a:spcAft>
              <a:buSzPts val="1400"/>
              <a:buNone/>
              <a:defRPr/>
            </a:lvl2pPr>
            <a:lvl3pPr indent="-228600" lvl="2" marL="1371600" algn="l">
              <a:lnSpc>
                <a:spcPct val="95000"/>
              </a:lnSpc>
              <a:spcBef>
                <a:spcPts val="1138"/>
              </a:spcBef>
              <a:spcAft>
                <a:spcPts val="0"/>
              </a:spcAft>
              <a:buSzPts val="1400"/>
              <a:buNone/>
              <a:defRPr/>
            </a:lvl3pPr>
            <a:lvl4pPr indent="-228600" lvl="3" marL="1828800" algn="l">
              <a:lnSpc>
                <a:spcPct val="95000"/>
              </a:lnSpc>
              <a:spcBef>
                <a:spcPts val="850"/>
              </a:spcBef>
              <a:spcAft>
                <a:spcPts val="0"/>
              </a:spcAft>
              <a:buSzPts val="1400"/>
              <a:buNone/>
              <a:defRPr/>
            </a:lvl4pPr>
            <a:lvl5pPr indent="-228600" lvl="4" marL="2286000" algn="l">
              <a:lnSpc>
                <a:spcPct val="95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69"/>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9"/>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 name="Shape 28"/>
        <p:cNvGrpSpPr/>
        <p:nvPr/>
      </p:nvGrpSpPr>
      <p:grpSpPr>
        <a:xfrm>
          <a:off x="0" y="0"/>
          <a:ext cx="0" cy="0"/>
          <a:chOff x="0" y="0"/>
          <a:chExt cx="0" cy="0"/>
        </a:xfrm>
      </p:grpSpPr>
      <p:sp>
        <p:nvSpPr>
          <p:cNvPr id="29" name="Google Shape;29;p70"/>
          <p:cNvSpPr txBox="1"/>
          <p:nvPr>
            <p:ph type="title"/>
          </p:nvPr>
        </p:nvSpPr>
        <p:spPr>
          <a:xfrm>
            <a:off x="685800" y="2130425"/>
            <a:ext cx="7770812" cy="1468437"/>
          </a:xfrm>
          <a:prstGeom prst="rect">
            <a:avLst/>
          </a:prstGeom>
          <a:noFill/>
          <a:ln>
            <a:noFill/>
          </a:ln>
        </p:spPr>
        <p:txBody>
          <a:bodyPr anchorCtr="0" anchor="t" bIns="45000" lIns="90000" spcFirstLastPara="1" rIns="90000" wrap="square" tIns="45000">
            <a:noAutofit/>
          </a:bodyPr>
          <a:lstStyle>
            <a:lvl1pPr lvl="0" algn="l">
              <a:lnSpc>
                <a:spcPct val="95000"/>
              </a:lnSpc>
              <a:spcBef>
                <a:spcPts val="0"/>
              </a:spcBef>
              <a:spcAft>
                <a:spcPts val="0"/>
              </a:spcAft>
              <a:buSzPts val="1400"/>
              <a:buNone/>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30" name="Google Shape;30;p70"/>
          <p:cNvSpPr txBox="1"/>
          <p:nvPr>
            <p:ph idx="1" type="body"/>
          </p:nvPr>
        </p:nvSpPr>
        <p:spPr>
          <a:xfrm rot="5400000">
            <a:off x="2309018" y="-246856"/>
            <a:ext cx="4524375" cy="8228012"/>
          </a:xfrm>
          <a:prstGeom prst="rect">
            <a:avLst/>
          </a:prstGeom>
          <a:noFill/>
          <a:ln>
            <a:noFill/>
          </a:ln>
        </p:spPr>
        <p:txBody>
          <a:bodyPr anchorCtr="0" anchor="t" bIns="0" lIns="0" spcFirstLastPara="1" rIns="0" wrap="square" tIns="20150">
            <a:noAutofit/>
          </a:bodyPr>
          <a:lstStyle>
            <a:lvl1pPr indent="-228600" lvl="0" marL="457200" algn="l">
              <a:lnSpc>
                <a:spcPct val="95000"/>
              </a:lnSpc>
              <a:spcBef>
                <a:spcPts val="0"/>
              </a:spcBef>
              <a:spcAft>
                <a:spcPts val="0"/>
              </a:spcAft>
              <a:buSzPts val="1400"/>
              <a:buNone/>
              <a:defRPr/>
            </a:lvl1pPr>
            <a:lvl2pPr indent="-228600" lvl="1" marL="914400" algn="l">
              <a:lnSpc>
                <a:spcPct val="95000"/>
              </a:lnSpc>
              <a:spcBef>
                <a:spcPts val="1425"/>
              </a:spcBef>
              <a:spcAft>
                <a:spcPts val="0"/>
              </a:spcAft>
              <a:buSzPts val="1400"/>
              <a:buNone/>
              <a:defRPr/>
            </a:lvl2pPr>
            <a:lvl3pPr indent="-228600" lvl="2" marL="1371600" algn="l">
              <a:lnSpc>
                <a:spcPct val="95000"/>
              </a:lnSpc>
              <a:spcBef>
                <a:spcPts val="1138"/>
              </a:spcBef>
              <a:spcAft>
                <a:spcPts val="0"/>
              </a:spcAft>
              <a:buSzPts val="1400"/>
              <a:buNone/>
              <a:defRPr/>
            </a:lvl3pPr>
            <a:lvl4pPr indent="-228600" lvl="3" marL="1828800" algn="l">
              <a:lnSpc>
                <a:spcPct val="95000"/>
              </a:lnSpc>
              <a:spcBef>
                <a:spcPts val="850"/>
              </a:spcBef>
              <a:spcAft>
                <a:spcPts val="0"/>
              </a:spcAft>
              <a:buSzPts val="1400"/>
              <a:buNone/>
              <a:defRPr/>
            </a:lvl4pPr>
            <a:lvl5pPr indent="-228600" lvl="4" marL="2286000" algn="l">
              <a:lnSpc>
                <a:spcPct val="95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70"/>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0"/>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 name="Shape 33"/>
        <p:cNvGrpSpPr/>
        <p:nvPr/>
      </p:nvGrpSpPr>
      <p:grpSpPr>
        <a:xfrm>
          <a:off x="0" y="0"/>
          <a:ext cx="0" cy="0"/>
          <a:chOff x="0" y="0"/>
          <a:chExt cx="0" cy="0"/>
        </a:xfrm>
      </p:grpSpPr>
      <p:sp>
        <p:nvSpPr>
          <p:cNvPr id="34" name="Google Shape;34;p71"/>
          <p:cNvSpPr txBox="1"/>
          <p:nvPr>
            <p:ph type="title"/>
          </p:nvPr>
        </p:nvSpPr>
        <p:spPr>
          <a:xfrm>
            <a:off x="630238" y="457200"/>
            <a:ext cx="2949575" cy="1600200"/>
          </a:xfrm>
          <a:prstGeom prst="rect">
            <a:avLst/>
          </a:prstGeom>
          <a:noFill/>
          <a:ln>
            <a:noFill/>
          </a:ln>
        </p:spPr>
        <p:txBody>
          <a:bodyPr anchorCtr="0" anchor="b" bIns="45000" lIns="90000" spcFirstLastPara="1" rIns="90000" wrap="square" tIns="45000">
            <a:noAutofit/>
          </a:bodyPr>
          <a:lstStyle>
            <a:lvl1pPr lvl="0" algn="l">
              <a:lnSpc>
                <a:spcPct val="95000"/>
              </a:lnSpc>
              <a:spcBef>
                <a:spcPts val="0"/>
              </a:spcBef>
              <a:spcAft>
                <a:spcPts val="0"/>
              </a:spcAft>
              <a:buSzPts val="1400"/>
              <a:buNone/>
              <a:defRPr sz="3200"/>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35" name="Google Shape;35;p71"/>
          <p:cNvSpPr/>
          <p:nvPr>
            <p:ph idx="2" type="pic"/>
          </p:nvPr>
        </p:nvSpPr>
        <p:spPr>
          <a:xfrm>
            <a:off x="3887788" y="987425"/>
            <a:ext cx="4629150" cy="4873625"/>
          </a:xfrm>
          <a:prstGeom prst="rect">
            <a:avLst/>
          </a:prstGeom>
          <a:noFill/>
          <a:ln>
            <a:noFill/>
          </a:ln>
        </p:spPr>
      </p:sp>
      <p:sp>
        <p:nvSpPr>
          <p:cNvPr id="36" name="Google Shape;36;p71"/>
          <p:cNvSpPr txBox="1"/>
          <p:nvPr>
            <p:ph idx="1" type="body"/>
          </p:nvPr>
        </p:nvSpPr>
        <p:spPr>
          <a:xfrm>
            <a:off x="630238" y="2057400"/>
            <a:ext cx="2949575" cy="3811588"/>
          </a:xfrm>
          <a:prstGeom prst="rect">
            <a:avLst/>
          </a:prstGeom>
          <a:noFill/>
          <a:ln>
            <a:noFill/>
          </a:ln>
        </p:spPr>
        <p:txBody>
          <a:bodyPr anchorCtr="0" anchor="t" bIns="0" lIns="0" spcFirstLastPara="1" rIns="0" wrap="square" tIns="20150">
            <a:noAutofit/>
          </a:bodyPr>
          <a:lstStyle>
            <a:lvl1pPr indent="-228600" lvl="0" marL="457200" algn="l">
              <a:lnSpc>
                <a:spcPct val="95000"/>
              </a:lnSpc>
              <a:spcBef>
                <a:spcPts val="0"/>
              </a:spcBef>
              <a:spcAft>
                <a:spcPts val="0"/>
              </a:spcAft>
              <a:buSzPts val="1600"/>
              <a:buNone/>
              <a:defRPr sz="1600"/>
            </a:lvl1pPr>
            <a:lvl2pPr indent="-228600" lvl="1" marL="914400" algn="l">
              <a:lnSpc>
                <a:spcPct val="95000"/>
              </a:lnSpc>
              <a:spcBef>
                <a:spcPts val="1425"/>
              </a:spcBef>
              <a:spcAft>
                <a:spcPts val="0"/>
              </a:spcAft>
              <a:buSzPts val="1400"/>
              <a:buNone/>
              <a:defRPr sz="1400"/>
            </a:lvl2pPr>
            <a:lvl3pPr indent="-228600" lvl="2" marL="1371600" algn="l">
              <a:lnSpc>
                <a:spcPct val="95000"/>
              </a:lnSpc>
              <a:spcBef>
                <a:spcPts val="1138"/>
              </a:spcBef>
              <a:spcAft>
                <a:spcPts val="0"/>
              </a:spcAft>
              <a:buSzPts val="1200"/>
              <a:buNone/>
              <a:defRPr sz="1200"/>
            </a:lvl3pPr>
            <a:lvl4pPr indent="-228600" lvl="3" marL="1828800" algn="l">
              <a:lnSpc>
                <a:spcPct val="95000"/>
              </a:lnSpc>
              <a:spcBef>
                <a:spcPts val="850"/>
              </a:spcBef>
              <a:spcAft>
                <a:spcPts val="0"/>
              </a:spcAft>
              <a:buSzPts val="1000"/>
              <a:buNone/>
              <a:defRPr sz="1000"/>
            </a:lvl4pPr>
            <a:lvl5pPr indent="-228600" lvl="4" marL="2286000" algn="l">
              <a:lnSpc>
                <a:spcPct val="95000"/>
              </a:lnSpc>
              <a:spcBef>
                <a:spcPts val="575"/>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7" name="Google Shape;37;p71"/>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1"/>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 name="Shape 39"/>
        <p:cNvGrpSpPr/>
        <p:nvPr/>
      </p:nvGrpSpPr>
      <p:grpSpPr>
        <a:xfrm>
          <a:off x="0" y="0"/>
          <a:ext cx="0" cy="0"/>
          <a:chOff x="0" y="0"/>
          <a:chExt cx="0" cy="0"/>
        </a:xfrm>
      </p:grpSpPr>
      <p:sp>
        <p:nvSpPr>
          <p:cNvPr id="40" name="Google Shape;40;p72"/>
          <p:cNvSpPr txBox="1"/>
          <p:nvPr>
            <p:ph type="title"/>
          </p:nvPr>
        </p:nvSpPr>
        <p:spPr>
          <a:xfrm>
            <a:off x="630238" y="457200"/>
            <a:ext cx="2949575" cy="1600200"/>
          </a:xfrm>
          <a:prstGeom prst="rect">
            <a:avLst/>
          </a:prstGeom>
          <a:noFill/>
          <a:ln>
            <a:noFill/>
          </a:ln>
        </p:spPr>
        <p:txBody>
          <a:bodyPr anchorCtr="0" anchor="b" bIns="45000" lIns="90000" spcFirstLastPara="1" rIns="90000" wrap="square" tIns="45000">
            <a:noAutofit/>
          </a:bodyPr>
          <a:lstStyle>
            <a:lvl1pPr lvl="0" algn="l">
              <a:lnSpc>
                <a:spcPct val="95000"/>
              </a:lnSpc>
              <a:spcBef>
                <a:spcPts val="0"/>
              </a:spcBef>
              <a:spcAft>
                <a:spcPts val="0"/>
              </a:spcAft>
              <a:buSzPts val="1400"/>
              <a:buNone/>
              <a:defRPr sz="3200"/>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41" name="Google Shape;41;p72"/>
          <p:cNvSpPr txBox="1"/>
          <p:nvPr>
            <p:ph idx="1" type="body"/>
          </p:nvPr>
        </p:nvSpPr>
        <p:spPr>
          <a:xfrm>
            <a:off x="3887788" y="987425"/>
            <a:ext cx="4629150" cy="4873625"/>
          </a:xfrm>
          <a:prstGeom prst="rect">
            <a:avLst/>
          </a:prstGeom>
          <a:noFill/>
          <a:ln>
            <a:noFill/>
          </a:ln>
        </p:spPr>
        <p:txBody>
          <a:bodyPr anchorCtr="0" anchor="t" bIns="0" lIns="0" spcFirstLastPara="1" rIns="0" wrap="square" tIns="20150">
            <a:noAutofit/>
          </a:bodyPr>
          <a:lstStyle>
            <a:lvl1pPr indent="-228600" lvl="0" marL="457200" algn="l">
              <a:lnSpc>
                <a:spcPct val="95000"/>
              </a:lnSpc>
              <a:spcBef>
                <a:spcPts val="0"/>
              </a:spcBef>
              <a:spcAft>
                <a:spcPts val="0"/>
              </a:spcAft>
              <a:buSzPts val="1400"/>
              <a:buNone/>
              <a:defRPr sz="3200"/>
            </a:lvl1pPr>
            <a:lvl2pPr indent="-228600" lvl="1" marL="914400" algn="l">
              <a:lnSpc>
                <a:spcPct val="95000"/>
              </a:lnSpc>
              <a:spcBef>
                <a:spcPts val="1425"/>
              </a:spcBef>
              <a:spcAft>
                <a:spcPts val="0"/>
              </a:spcAft>
              <a:buSzPts val="1400"/>
              <a:buNone/>
              <a:defRPr sz="2800"/>
            </a:lvl2pPr>
            <a:lvl3pPr indent="-228600" lvl="2" marL="1371600" algn="l">
              <a:lnSpc>
                <a:spcPct val="95000"/>
              </a:lnSpc>
              <a:spcBef>
                <a:spcPts val="1138"/>
              </a:spcBef>
              <a:spcAft>
                <a:spcPts val="0"/>
              </a:spcAft>
              <a:buSzPts val="1400"/>
              <a:buNone/>
              <a:defRPr sz="2400"/>
            </a:lvl3pPr>
            <a:lvl4pPr indent="-228600" lvl="3" marL="1828800" algn="l">
              <a:lnSpc>
                <a:spcPct val="95000"/>
              </a:lnSpc>
              <a:spcBef>
                <a:spcPts val="850"/>
              </a:spcBef>
              <a:spcAft>
                <a:spcPts val="0"/>
              </a:spcAft>
              <a:buSzPts val="1400"/>
              <a:buNone/>
              <a:defRPr sz="2000"/>
            </a:lvl4pPr>
            <a:lvl5pPr indent="-228600" lvl="4" marL="2286000" algn="l">
              <a:lnSpc>
                <a:spcPct val="95000"/>
              </a:lnSpc>
              <a:spcBef>
                <a:spcPts val="575"/>
              </a:spcBef>
              <a:spcAft>
                <a:spcPts val="0"/>
              </a:spcAft>
              <a:buSzPts val="14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2" name="Google Shape;42;p72"/>
          <p:cNvSpPr txBox="1"/>
          <p:nvPr>
            <p:ph idx="2" type="body"/>
          </p:nvPr>
        </p:nvSpPr>
        <p:spPr>
          <a:xfrm>
            <a:off x="630238" y="2057400"/>
            <a:ext cx="2949575" cy="3811588"/>
          </a:xfrm>
          <a:prstGeom prst="rect">
            <a:avLst/>
          </a:prstGeom>
          <a:noFill/>
          <a:ln>
            <a:noFill/>
          </a:ln>
        </p:spPr>
        <p:txBody>
          <a:bodyPr anchorCtr="0" anchor="t" bIns="0" lIns="0" spcFirstLastPara="1" rIns="0" wrap="square" tIns="20150">
            <a:noAutofit/>
          </a:bodyPr>
          <a:lstStyle>
            <a:lvl1pPr indent="-228600" lvl="0" marL="457200" algn="l">
              <a:lnSpc>
                <a:spcPct val="95000"/>
              </a:lnSpc>
              <a:spcBef>
                <a:spcPts val="0"/>
              </a:spcBef>
              <a:spcAft>
                <a:spcPts val="0"/>
              </a:spcAft>
              <a:buSzPts val="1600"/>
              <a:buNone/>
              <a:defRPr sz="1600"/>
            </a:lvl1pPr>
            <a:lvl2pPr indent="-228600" lvl="1" marL="914400" algn="l">
              <a:lnSpc>
                <a:spcPct val="95000"/>
              </a:lnSpc>
              <a:spcBef>
                <a:spcPts val="1425"/>
              </a:spcBef>
              <a:spcAft>
                <a:spcPts val="0"/>
              </a:spcAft>
              <a:buSzPts val="1400"/>
              <a:buNone/>
              <a:defRPr sz="1400"/>
            </a:lvl2pPr>
            <a:lvl3pPr indent="-228600" lvl="2" marL="1371600" algn="l">
              <a:lnSpc>
                <a:spcPct val="95000"/>
              </a:lnSpc>
              <a:spcBef>
                <a:spcPts val="1138"/>
              </a:spcBef>
              <a:spcAft>
                <a:spcPts val="0"/>
              </a:spcAft>
              <a:buSzPts val="1200"/>
              <a:buNone/>
              <a:defRPr sz="1200"/>
            </a:lvl3pPr>
            <a:lvl4pPr indent="-228600" lvl="3" marL="1828800" algn="l">
              <a:lnSpc>
                <a:spcPct val="95000"/>
              </a:lnSpc>
              <a:spcBef>
                <a:spcPts val="850"/>
              </a:spcBef>
              <a:spcAft>
                <a:spcPts val="0"/>
              </a:spcAft>
              <a:buSzPts val="1000"/>
              <a:buNone/>
              <a:defRPr sz="1000"/>
            </a:lvl4pPr>
            <a:lvl5pPr indent="-228600" lvl="4" marL="2286000" algn="l">
              <a:lnSpc>
                <a:spcPct val="95000"/>
              </a:lnSpc>
              <a:spcBef>
                <a:spcPts val="575"/>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3" name="Google Shape;43;p72"/>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2"/>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3"/>
          <p:cNvSpPr txBox="1"/>
          <p:nvPr>
            <p:ph type="title"/>
          </p:nvPr>
        </p:nvSpPr>
        <p:spPr>
          <a:xfrm>
            <a:off x="685800" y="2130425"/>
            <a:ext cx="7770812" cy="1468437"/>
          </a:xfrm>
          <a:prstGeom prst="rect">
            <a:avLst/>
          </a:prstGeom>
          <a:noFill/>
          <a:ln>
            <a:noFill/>
          </a:ln>
        </p:spPr>
        <p:txBody>
          <a:bodyPr anchorCtr="0" anchor="t" bIns="45000" lIns="90000" spcFirstLastPara="1" rIns="90000" wrap="square" tIns="45000">
            <a:noAutofit/>
          </a:bodyPr>
          <a:lstStyle>
            <a:lvl1pPr lvl="0" algn="l">
              <a:lnSpc>
                <a:spcPct val="95000"/>
              </a:lnSpc>
              <a:spcBef>
                <a:spcPts val="0"/>
              </a:spcBef>
              <a:spcAft>
                <a:spcPts val="0"/>
              </a:spcAft>
              <a:buSzPts val="1400"/>
              <a:buNone/>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47" name="Google Shape;47;p73"/>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3"/>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74"/>
          <p:cNvSpPr txBox="1"/>
          <p:nvPr>
            <p:ph type="title"/>
          </p:nvPr>
        </p:nvSpPr>
        <p:spPr>
          <a:xfrm>
            <a:off x="630238" y="365125"/>
            <a:ext cx="7886700" cy="1325563"/>
          </a:xfrm>
          <a:prstGeom prst="rect">
            <a:avLst/>
          </a:prstGeom>
          <a:noFill/>
          <a:ln>
            <a:noFill/>
          </a:ln>
        </p:spPr>
        <p:txBody>
          <a:bodyPr anchorCtr="0" anchor="t" bIns="45000" lIns="90000" spcFirstLastPara="1" rIns="90000" wrap="square" tIns="45000">
            <a:noAutofit/>
          </a:bodyPr>
          <a:lstStyle>
            <a:lvl1pPr lvl="0" algn="l">
              <a:lnSpc>
                <a:spcPct val="95000"/>
              </a:lnSpc>
              <a:spcBef>
                <a:spcPts val="0"/>
              </a:spcBef>
              <a:spcAft>
                <a:spcPts val="0"/>
              </a:spcAft>
              <a:buSzPts val="1400"/>
              <a:buNone/>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51" name="Google Shape;51;p74"/>
          <p:cNvSpPr txBox="1"/>
          <p:nvPr>
            <p:ph idx="1" type="body"/>
          </p:nvPr>
        </p:nvSpPr>
        <p:spPr>
          <a:xfrm>
            <a:off x="630238" y="1681163"/>
            <a:ext cx="3868737" cy="823912"/>
          </a:xfrm>
          <a:prstGeom prst="rect">
            <a:avLst/>
          </a:prstGeom>
          <a:noFill/>
          <a:ln>
            <a:noFill/>
          </a:ln>
        </p:spPr>
        <p:txBody>
          <a:bodyPr anchorCtr="0" anchor="b" bIns="0" lIns="0" spcFirstLastPara="1" rIns="0" wrap="square" tIns="20150">
            <a:noAutofit/>
          </a:bodyPr>
          <a:lstStyle>
            <a:lvl1pPr indent="-228600" lvl="0" marL="457200" algn="l">
              <a:lnSpc>
                <a:spcPct val="95000"/>
              </a:lnSpc>
              <a:spcBef>
                <a:spcPts val="0"/>
              </a:spcBef>
              <a:spcAft>
                <a:spcPts val="0"/>
              </a:spcAft>
              <a:buSzPts val="2400"/>
              <a:buNone/>
              <a:defRPr b="1" sz="2400"/>
            </a:lvl1pPr>
            <a:lvl2pPr indent="-228600" lvl="1" marL="914400" algn="l">
              <a:lnSpc>
                <a:spcPct val="95000"/>
              </a:lnSpc>
              <a:spcBef>
                <a:spcPts val="1425"/>
              </a:spcBef>
              <a:spcAft>
                <a:spcPts val="0"/>
              </a:spcAft>
              <a:buSzPts val="2000"/>
              <a:buNone/>
              <a:defRPr b="1" sz="2000"/>
            </a:lvl2pPr>
            <a:lvl3pPr indent="-228600" lvl="2" marL="1371600" algn="l">
              <a:lnSpc>
                <a:spcPct val="95000"/>
              </a:lnSpc>
              <a:spcBef>
                <a:spcPts val="1138"/>
              </a:spcBef>
              <a:spcAft>
                <a:spcPts val="0"/>
              </a:spcAft>
              <a:buSzPts val="1800"/>
              <a:buNone/>
              <a:defRPr b="1" sz="1800"/>
            </a:lvl3pPr>
            <a:lvl4pPr indent="-228600" lvl="3" marL="1828800" algn="l">
              <a:lnSpc>
                <a:spcPct val="95000"/>
              </a:lnSpc>
              <a:spcBef>
                <a:spcPts val="850"/>
              </a:spcBef>
              <a:spcAft>
                <a:spcPts val="0"/>
              </a:spcAft>
              <a:buSzPts val="1600"/>
              <a:buNone/>
              <a:defRPr b="1" sz="1600"/>
            </a:lvl4pPr>
            <a:lvl5pPr indent="-228600" lvl="4" marL="2286000" algn="l">
              <a:lnSpc>
                <a:spcPct val="95000"/>
              </a:lnSpc>
              <a:spcBef>
                <a:spcPts val="575"/>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74"/>
          <p:cNvSpPr txBox="1"/>
          <p:nvPr>
            <p:ph idx="2" type="body"/>
          </p:nvPr>
        </p:nvSpPr>
        <p:spPr>
          <a:xfrm>
            <a:off x="630238" y="2505075"/>
            <a:ext cx="3868737" cy="3684588"/>
          </a:xfrm>
          <a:prstGeom prst="rect">
            <a:avLst/>
          </a:prstGeom>
          <a:noFill/>
          <a:ln>
            <a:noFill/>
          </a:ln>
        </p:spPr>
        <p:txBody>
          <a:bodyPr anchorCtr="0" anchor="t" bIns="0" lIns="0" spcFirstLastPara="1" rIns="0" wrap="square" tIns="20150">
            <a:noAutofit/>
          </a:bodyPr>
          <a:lstStyle>
            <a:lvl1pPr indent="-228600" lvl="0" marL="457200" algn="l">
              <a:lnSpc>
                <a:spcPct val="95000"/>
              </a:lnSpc>
              <a:spcBef>
                <a:spcPts val="0"/>
              </a:spcBef>
              <a:spcAft>
                <a:spcPts val="0"/>
              </a:spcAft>
              <a:buSzPts val="1400"/>
              <a:buNone/>
              <a:defRPr/>
            </a:lvl1pPr>
            <a:lvl2pPr indent="-228600" lvl="1" marL="914400" algn="l">
              <a:lnSpc>
                <a:spcPct val="95000"/>
              </a:lnSpc>
              <a:spcBef>
                <a:spcPts val="1425"/>
              </a:spcBef>
              <a:spcAft>
                <a:spcPts val="0"/>
              </a:spcAft>
              <a:buSzPts val="1400"/>
              <a:buNone/>
              <a:defRPr/>
            </a:lvl2pPr>
            <a:lvl3pPr indent="-228600" lvl="2" marL="1371600" algn="l">
              <a:lnSpc>
                <a:spcPct val="95000"/>
              </a:lnSpc>
              <a:spcBef>
                <a:spcPts val="1138"/>
              </a:spcBef>
              <a:spcAft>
                <a:spcPts val="0"/>
              </a:spcAft>
              <a:buSzPts val="1400"/>
              <a:buNone/>
              <a:defRPr/>
            </a:lvl3pPr>
            <a:lvl4pPr indent="-228600" lvl="3" marL="1828800" algn="l">
              <a:lnSpc>
                <a:spcPct val="95000"/>
              </a:lnSpc>
              <a:spcBef>
                <a:spcPts val="850"/>
              </a:spcBef>
              <a:spcAft>
                <a:spcPts val="0"/>
              </a:spcAft>
              <a:buSzPts val="1400"/>
              <a:buNone/>
              <a:defRPr/>
            </a:lvl4pPr>
            <a:lvl5pPr indent="-228600" lvl="4" marL="2286000" algn="l">
              <a:lnSpc>
                <a:spcPct val="95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74"/>
          <p:cNvSpPr txBox="1"/>
          <p:nvPr>
            <p:ph idx="3" type="body"/>
          </p:nvPr>
        </p:nvSpPr>
        <p:spPr>
          <a:xfrm>
            <a:off x="4629150" y="1681163"/>
            <a:ext cx="3887788" cy="823912"/>
          </a:xfrm>
          <a:prstGeom prst="rect">
            <a:avLst/>
          </a:prstGeom>
          <a:noFill/>
          <a:ln>
            <a:noFill/>
          </a:ln>
        </p:spPr>
        <p:txBody>
          <a:bodyPr anchorCtr="0" anchor="b" bIns="0" lIns="0" spcFirstLastPara="1" rIns="0" wrap="square" tIns="20150">
            <a:noAutofit/>
          </a:bodyPr>
          <a:lstStyle>
            <a:lvl1pPr indent="-228600" lvl="0" marL="457200" algn="l">
              <a:lnSpc>
                <a:spcPct val="95000"/>
              </a:lnSpc>
              <a:spcBef>
                <a:spcPts val="0"/>
              </a:spcBef>
              <a:spcAft>
                <a:spcPts val="0"/>
              </a:spcAft>
              <a:buSzPts val="2400"/>
              <a:buNone/>
              <a:defRPr b="1" sz="2400"/>
            </a:lvl1pPr>
            <a:lvl2pPr indent="-228600" lvl="1" marL="914400" algn="l">
              <a:lnSpc>
                <a:spcPct val="95000"/>
              </a:lnSpc>
              <a:spcBef>
                <a:spcPts val="1425"/>
              </a:spcBef>
              <a:spcAft>
                <a:spcPts val="0"/>
              </a:spcAft>
              <a:buSzPts val="2000"/>
              <a:buNone/>
              <a:defRPr b="1" sz="2000"/>
            </a:lvl2pPr>
            <a:lvl3pPr indent="-228600" lvl="2" marL="1371600" algn="l">
              <a:lnSpc>
                <a:spcPct val="95000"/>
              </a:lnSpc>
              <a:spcBef>
                <a:spcPts val="1138"/>
              </a:spcBef>
              <a:spcAft>
                <a:spcPts val="0"/>
              </a:spcAft>
              <a:buSzPts val="1800"/>
              <a:buNone/>
              <a:defRPr b="1" sz="1800"/>
            </a:lvl3pPr>
            <a:lvl4pPr indent="-228600" lvl="3" marL="1828800" algn="l">
              <a:lnSpc>
                <a:spcPct val="95000"/>
              </a:lnSpc>
              <a:spcBef>
                <a:spcPts val="850"/>
              </a:spcBef>
              <a:spcAft>
                <a:spcPts val="0"/>
              </a:spcAft>
              <a:buSzPts val="1600"/>
              <a:buNone/>
              <a:defRPr b="1" sz="1600"/>
            </a:lvl4pPr>
            <a:lvl5pPr indent="-228600" lvl="4" marL="2286000" algn="l">
              <a:lnSpc>
                <a:spcPct val="95000"/>
              </a:lnSpc>
              <a:spcBef>
                <a:spcPts val="575"/>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74"/>
          <p:cNvSpPr txBox="1"/>
          <p:nvPr>
            <p:ph idx="4" type="body"/>
          </p:nvPr>
        </p:nvSpPr>
        <p:spPr>
          <a:xfrm>
            <a:off x="4629150" y="2505075"/>
            <a:ext cx="3887788" cy="3684588"/>
          </a:xfrm>
          <a:prstGeom prst="rect">
            <a:avLst/>
          </a:prstGeom>
          <a:noFill/>
          <a:ln>
            <a:noFill/>
          </a:ln>
        </p:spPr>
        <p:txBody>
          <a:bodyPr anchorCtr="0" anchor="t" bIns="0" lIns="0" spcFirstLastPara="1" rIns="0" wrap="square" tIns="20150">
            <a:noAutofit/>
          </a:bodyPr>
          <a:lstStyle>
            <a:lvl1pPr indent="-228600" lvl="0" marL="457200" algn="l">
              <a:lnSpc>
                <a:spcPct val="95000"/>
              </a:lnSpc>
              <a:spcBef>
                <a:spcPts val="0"/>
              </a:spcBef>
              <a:spcAft>
                <a:spcPts val="0"/>
              </a:spcAft>
              <a:buSzPts val="1400"/>
              <a:buNone/>
              <a:defRPr/>
            </a:lvl1pPr>
            <a:lvl2pPr indent="-228600" lvl="1" marL="914400" algn="l">
              <a:lnSpc>
                <a:spcPct val="95000"/>
              </a:lnSpc>
              <a:spcBef>
                <a:spcPts val="1425"/>
              </a:spcBef>
              <a:spcAft>
                <a:spcPts val="0"/>
              </a:spcAft>
              <a:buSzPts val="1400"/>
              <a:buNone/>
              <a:defRPr/>
            </a:lvl2pPr>
            <a:lvl3pPr indent="-228600" lvl="2" marL="1371600" algn="l">
              <a:lnSpc>
                <a:spcPct val="95000"/>
              </a:lnSpc>
              <a:spcBef>
                <a:spcPts val="1138"/>
              </a:spcBef>
              <a:spcAft>
                <a:spcPts val="0"/>
              </a:spcAft>
              <a:buSzPts val="1400"/>
              <a:buNone/>
              <a:defRPr/>
            </a:lvl3pPr>
            <a:lvl4pPr indent="-228600" lvl="3" marL="1828800" algn="l">
              <a:lnSpc>
                <a:spcPct val="95000"/>
              </a:lnSpc>
              <a:spcBef>
                <a:spcPts val="850"/>
              </a:spcBef>
              <a:spcAft>
                <a:spcPts val="0"/>
              </a:spcAft>
              <a:buSzPts val="1400"/>
              <a:buNone/>
              <a:defRPr/>
            </a:lvl4pPr>
            <a:lvl5pPr indent="-228600" lvl="4" marL="2286000" algn="l">
              <a:lnSpc>
                <a:spcPct val="95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74"/>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4"/>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75"/>
          <p:cNvSpPr txBox="1"/>
          <p:nvPr>
            <p:ph type="title"/>
          </p:nvPr>
        </p:nvSpPr>
        <p:spPr>
          <a:xfrm>
            <a:off x="685800" y="2130425"/>
            <a:ext cx="7770812" cy="1468437"/>
          </a:xfrm>
          <a:prstGeom prst="rect">
            <a:avLst/>
          </a:prstGeom>
          <a:noFill/>
          <a:ln>
            <a:noFill/>
          </a:ln>
        </p:spPr>
        <p:txBody>
          <a:bodyPr anchorCtr="0" anchor="t" bIns="45000" lIns="90000" spcFirstLastPara="1" rIns="90000" wrap="square" tIns="45000">
            <a:noAutofit/>
          </a:bodyPr>
          <a:lstStyle>
            <a:lvl1pPr lvl="0" algn="l">
              <a:lnSpc>
                <a:spcPct val="95000"/>
              </a:lnSpc>
              <a:spcBef>
                <a:spcPts val="0"/>
              </a:spcBef>
              <a:spcAft>
                <a:spcPts val="0"/>
              </a:spcAft>
              <a:buSzPts val="1400"/>
              <a:buNone/>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p:txBody>
      </p:sp>
      <p:sp>
        <p:nvSpPr>
          <p:cNvPr id="59" name="Google Shape;59;p75"/>
          <p:cNvSpPr txBox="1"/>
          <p:nvPr>
            <p:ph idx="1" type="body"/>
          </p:nvPr>
        </p:nvSpPr>
        <p:spPr>
          <a:xfrm>
            <a:off x="457200" y="1604963"/>
            <a:ext cx="4037013" cy="4524375"/>
          </a:xfrm>
          <a:prstGeom prst="rect">
            <a:avLst/>
          </a:prstGeom>
          <a:noFill/>
          <a:ln>
            <a:noFill/>
          </a:ln>
        </p:spPr>
        <p:txBody>
          <a:bodyPr anchorCtr="0" anchor="t" bIns="0" lIns="0" spcFirstLastPara="1" rIns="0" wrap="square" tIns="20150">
            <a:noAutofit/>
          </a:bodyPr>
          <a:lstStyle>
            <a:lvl1pPr indent="-228600" lvl="0" marL="457200" algn="l">
              <a:lnSpc>
                <a:spcPct val="95000"/>
              </a:lnSpc>
              <a:spcBef>
                <a:spcPts val="0"/>
              </a:spcBef>
              <a:spcAft>
                <a:spcPts val="0"/>
              </a:spcAft>
              <a:buSzPts val="1400"/>
              <a:buNone/>
              <a:defRPr/>
            </a:lvl1pPr>
            <a:lvl2pPr indent="-228600" lvl="1" marL="914400" algn="l">
              <a:lnSpc>
                <a:spcPct val="95000"/>
              </a:lnSpc>
              <a:spcBef>
                <a:spcPts val="1425"/>
              </a:spcBef>
              <a:spcAft>
                <a:spcPts val="0"/>
              </a:spcAft>
              <a:buSzPts val="1400"/>
              <a:buNone/>
              <a:defRPr/>
            </a:lvl2pPr>
            <a:lvl3pPr indent="-228600" lvl="2" marL="1371600" algn="l">
              <a:lnSpc>
                <a:spcPct val="95000"/>
              </a:lnSpc>
              <a:spcBef>
                <a:spcPts val="1138"/>
              </a:spcBef>
              <a:spcAft>
                <a:spcPts val="0"/>
              </a:spcAft>
              <a:buSzPts val="1400"/>
              <a:buNone/>
              <a:defRPr/>
            </a:lvl3pPr>
            <a:lvl4pPr indent="-228600" lvl="3" marL="1828800" algn="l">
              <a:lnSpc>
                <a:spcPct val="95000"/>
              </a:lnSpc>
              <a:spcBef>
                <a:spcPts val="850"/>
              </a:spcBef>
              <a:spcAft>
                <a:spcPts val="0"/>
              </a:spcAft>
              <a:buSzPts val="1400"/>
              <a:buNone/>
              <a:defRPr/>
            </a:lvl4pPr>
            <a:lvl5pPr indent="-228600" lvl="4" marL="2286000" algn="l">
              <a:lnSpc>
                <a:spcPct val="95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75"/>
          <p:cNvSpPr txBox="1"/>
          <p:nvPr>
            <p:ph idx="2" type="body"/>
          </p:nvPr>
        </p:nvSpPr>
        <p:spPr>
          <a:xfrm>
            <a:off x="4646613" y="1604963"/>
            <a:ext cx="4038600" cy="4524375"/>
          </a:xfrm>
          <a:prstGeom prst="rect">
            <a:avLst/>
          </a:prstGeom>
          <a:noFill/>
          <a:ln>
            <a:noFill/>
          </a:ln>
        </p:spPr>
        <p:txBody>
          <a:bodyPr anchorCtr="0" anchor="t" bIns="0" lIns="0" spcFirstLastPara="1" rIns="0" wrap="square" tIns="20150">
            <a:noAutofit/>
          </a:bodyPr>
          <a:lstStyle>
            <a:lvl1pPr indent="-228600" lvl="0" marL="457200" algn="l">
              <a:lnSpc>
                <a:spcPct val="95000"/>
              </a:lnSpc>
              <a:spcBef>
                <a:spcPts val="0"/>
              </a:spcBef>
              <a:spcAft>
                <a:spcPts val="0"/>
              </a:spcAft>
              <a:buSzPts val="1400"/>
              <a:buNone/>
              <a:defRPr/>
            </a:lvl1pPr>
            <a:lvl2pPr indent="-228600" lvl="1" marL="914400" algn="l">
              <a:lnSpc>
                <a:spcPct val="95000"/>
              </a:lnSpc>
              <a:spcBef>
                <a:spcPts val="1425"/>
              </a:spcBef>
              <a:spcAft>
                <a:spcPts val="0"/>
              </a:spcAft>
              <a:buSzPts val="1400"/>
              <a:buNone/>
              <a:defRPr/>
            </a:lvl2pPr>
            <a:lvl3pPr indent="-228600" lvl="2" marL="1371600" algn="l">
              <a:lnSpc>
                <a:spcPct val="95000"/>
              </a:lnSpc>
              <a:spcBef>
                <a:spcPts val="1138"/>
              </a:spcBef>
              <a:spcAft>
                <a:spcPts val="0"/>
              </a:spcAft>
              <a:buSzPts val="1400"/>
              <a:buNone/>
              <a:defRPr/>
            </a:lvl3pPr>
            <a:lvl4pPr indent="-228600" lvl="3" marL="1828800" algn="l">
              <a:lnSpc>
                <a:spcPct val="95000"/>
              </a:lnSpc>
              <a:spcBef>
                <a:spcPts val="850"/>
              </a:spcBef>
              <a:spcAft>
                <a:spcPts val="0"/>
              </a:spcAft>
              <a:buSzPts val="1400"/>
              <a:buNone/>
              <a:defRPr/>
            </a:lvl4pPr>
            <a:lvl5pPr indent="-228600" lvl="4" marL="2286000" algn="l">
              <a:lnSpc>
                <a:spcPct val="95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75"/>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SzPts val="1400"/>
              <a:buNone/>
              <a:defRPr>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75"/>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3.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60"/>
          <p:cNvSpPr txBox="1"/>
          <p:nvPr>
            <p:ph type="title"/>
          </p:nvPr>
        </p:nvSpPr>
        <p:spPr>
          <a:xfrm>
            <a:off x="685800" y="2130425"/>
            <a:ext cx="7770812" cy="1468437"/>
          </a:xfrm>
          <a:prstGeom prst="rect">
            <a:avLst/>
          </a:prstGeom>
          <a:noFill/>
          <a:ln>
            <a:noFill/>
          </a:ln>
        </p:spPr>
        <p:txBody>
          <a:bodyPr anchorCtr="0" anchor="t" bIns="45000" lIns="90000" spcFirstLastPara="1" rIns="90000" wrap="square" tIns="45000">
            <a:noAutofit/>
          </a:bodyPr>
          <a:lstStyle>
            <a:lvl1pPr lvl="0"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11" name="Google Shape;11;p60"/>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60"/>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Google Shape;13;p60"/>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sz="1400">
              <a:latin typeface="Arial"/>
              <a:ea typeface="Arial"/>
              <a:cs typeface="Arial"/>
              <a:sym typeface="Arial"/>
            </a:endParaRPr>
          </a:p>
        </p:txBody>
      </p:sp>
      <p:sp>
        <p:nvSpPr>
          <p:cNvPr id="14" name="Google Shape;14;p60"/>
          <p:cNvSpPr txBox="1"/>
          <p:nvPr>
            <p:ph idx="1" type="body"/>
          </p:nvPr>
        </p:nvSpPr>
        <p:spPr>
          <a:xfrm>
            <a:off x="457200" y="1604962"/>
            <a:ext cx="8228012" cy="4524375"/>
          </a:xfrm>
          <a:prstGeom prst="rect">
            <a:avLst/>
          </a:prstGeom>
          <a:noFill/>
          <a:ln>
            <a:noFill/>
          </a:ln>
        </p:spPr>
        <p:txBody>
          <a:bodyPr anchorCtr="0" anchor="t" bIns="0" lIns="0" spcFirstLastPara="1" rIns="0" wrap="square" tIns="20150">
            <a:noAutofit/>
          </a:bodyPr>
          <a:lstStyle>
            <a:lvl1pPr indent="-228600" lvl="0" marL="457200" marR="0" rtl="0" algn="l">
              <a:lnSpc>
                <a:spcPct val="95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1pPr>
            <a:lvl2pPr indent="-228600" lvl="1" marL="914400" marR="0" rtl="0" algn="l">
              <a:lnSpc>
                <a:spcPct val="95000"/>
              </a:lnSpc>
              <a:spcBef>
                <a:spcPts val="1425"/>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95000"/>
              </a:lnSpc>
              <a:spcBef>
                <a:spcPts val="1138"/>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95000"/>
              </a:lnSpc>
              <a:spcBef>
                <a:spcPts val="85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95000"/>
              </a:lnSpc>
              <a:spcBef>
                <a:spcPts val="575"/>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3" name="Shape 73"/>
        <p:cNvGrpSpPr/>
        <p:nvPr/>
      </p:nvGrpSpPr>
      <p:grpSpPr>
        <a:xfrm>
          <a:off x="0" y="0"/>
          <a:ext cx="0" cy="0"/>
          <a:chOff x="0" y="0"/>
          <a:chExt cx="0" cy="0"/>
        </a:xfrm>
      </p:grpSpPr>
      <p:sp>
        <p:nvSpPr>
          <p:cNvPr id="74" name="Google Shape;74;p63"/>
          <p:cNvSpPr txBox="1"/>
          <p:nvPr>
            <p:ph type="title"/>
          </p:nvPr>
        </p:nvSpPr>
        <p:spPr>
          <a:xfrm>
            <a:off x="457200" y="274637"/>
            <a:ext cx="8228012" cy="1141412"/>
          </a:xfrm>
          <a:prstGeom prst="rect">
            <a:avLst/>
          </a:prstGeom>
          <a:noFill/>
          <a:ln>
            <a:noFill/>
          </a:ln>
        </p:spPr>
        <p:txBody>
          <a:bodyPr anchorCtr="0" anchor="t" bIns="45000" lIns="90000" spcFirstLastPara="1" rIns="90000" wrap="square" tIns="45000">
            <a:noAutofit/>
          </a:bodyPr>
          <a:lstStyle>
            <a:lvl1pPr lvl="0"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95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75" name="Google Shape;75;p63"/>
          <p:cNvSpPr txBox="1"/>
          <p:nvPr>
            <p:ph idx="1" type="body"/>
          </p:nvPr>
        </p:nvSpPr>
        <p:spPr>
          <a:xfrm>
            <a:off x="457200" y="1600200"/>
            <a:ext cx="8228012" cy="4524375"/>
          </a:xfrm>
          <a:prstGeom prst="rect">
            <a:avLst/>
          </a:prstGeom>
          <a:noFill/>
          <a:ln>
            <a:noFill/>
          </a:ln>
        </p:spPr>
        <p:txBody>
          <a:bodyPr anchorCtr="0" anchor="t" bIns="45000" lIns="90000" spcFirstLastPara="1" rIns="90000" wrap="square" tIns="45000">
            <a:noAutofit/>
          </a:bodyPr>
          <a:lstStyle>
            <a:lvl1pPr indent="-228600" lvl="0" marL="457200" marR="0" rtl="0" algn="l">
              <a:lnSpc>
                <a:spcPct val="95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1pPr>
            <a:lvl2pPr indent="-228600" lvl="1" marL="914400" marR="0" rtl="0" algn="l">
              <a:lnSpc>
                <a:spcPct val="95000"/>
              </a:lnSpc>
              <a:spcBef>
                <a:spcPts val="1425"/>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95000"/>
              </a:lnSpc>
              <a:spcBef>
                <a:spcPts val="1138"/>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95000"/>
              </a:lnSpc>
              <a:spcBef>
                <a:spcPts val="850"/>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95000"/>
              </a:lnSpc>
              <a:spcBef>
                <a:spcPts val="575"/>
              </a:spcBef>
              <a:spcAft>
                <a:spcPts val="0"/>
              </a:spcAft>
              <a:buSzPts val="1400"/>
              <a:buNone/>
              <a:defRPr b="0" i="0" sz="2000" u="none" cap="none" strike="noStrike">
                <a:solidFill>
                  <a:srgbClr val="000000"/>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76" name="Google Shape;76;p63"/>
          <p:cNvSpPr txBox="1"/>
          <p:nvPr>
            <p:ph idx="10" type="dt"/>
          </p:nvPr>
        </p:nvSpPr>
        <p:spPr>
          <a:xfrm>
            <a:off x="457200" y="6356350"/>
            <a:ext cx="2132012" cy="363537"/>
          </a:xfrm>
          <a:prstGeom prst="rect">
            <a:avLst/>
          </a:prstGeom>
          <a:noFill/>
          <a:ln>
            <a:noFill/>
          </a:ln>
        </p:spPr>
        <p:txBody>
          <a:bodyPr anchorCtr="0" anchor="t" bIns="45000" lIns="90000" spcFirstLastPara="1" rIns="90000" wrap="square" tIns="45000">
            <a:noAutofit/>
          </a:bodyPr>
          <a:lstStyle>
            <a:lvl1pPr lvl="0" marR="0" rtl="0" algn="l">
              <a:lnSpc>
                <a:spcPct val="100000"/>
              </a:lnSpc>
              <a:spcBef>
                <a:spcPts val="0"/>
              </a:spcBef>
              <a:spcAft>
                <a:spcPts val="0"/>
              </a:spcAft>
              <a:buSzPts val="1400"/>
              <a:buNone/>
              <a:defRPr b="0" i="0" sz="1800" u="non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63"/>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 name="Google Shape;78;p63"/>
          <p:cNvSpPr txBox="1"/>
          <p:nvPr>
            <p:ph idx="12" type="sldNum"/>
          </p:nvPr>
        </p:nvSpPr>
        <p:spPr>
          <a:xfrm>
            <a:off x="6553200" y="6356350"/>
            <a:ext cx="2132012" cy="363537"/>
          </a:xfrm>
          <a:prstGeom prst="rect">
            <a:avLst/>
          </a:prstGeom>
          <a:noFill/>
          <a:ln>
            <a:noFill/>
          </a:ln>
        </p:spPr>
        <p:txBody>
          <a:bodyPr anchorCtr="0" anchor="t" bIns="45000" lIns="90000" spcFirstLastPara="1" rIns="90000" wrap="square" tIns="45000">
            <a:noAutofit/>
          </a:bodyPr>
          <a:lstStyle>
            <a:lvl1pPr indent="0" lvl="0"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000000"/>
              </a:buClr>
              <a:buSzPts val="1800"/>
              <a:buFont typeface="Times New Roman"/>
              <a:buNone/>
              <a:defRPr b="0" i="0" sz="1800" u="non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vmlDrawing" Target="../drawings/vmlDrawing2.vml"/><Relationship Id="rId4" Type="http://schemas.openxmlformats.org/officeDocument/2006/relationships/oleObject" Target="../embeddings/Microsoft_Excel_Sheet1.xls"/><Relationship Id="rId5" Type="http://schemas.openxmlformats.org/officeDocument/2006/relationships/oleObject" Target="../embeddings/Microsoft_Excel_Sheet1.xls"/><Relationship Id="rId6"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26.jpg"/><Relationship Id="rId4" Type="http://schemas.openxmlformats.org/officeDocument/2006/relationships/image" Target="../media/image29.jpg"/><Relationship Id="rId5"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36.jpg"/><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9.jpg"/><Relationship Id="rId4" Type="http://schemas.openxmlformats.org/officeDocument/2006/relationships/image" Target="../media/image38.jpg"/><Relationship Id="rId5" Type="http://schemas.openxmlformats.org/officeDocument/2006/relationships/image" Target="../media/image4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42.jpg"/><Relationship Id="rId4" Type="http://schemas.openxmlformats.org/officeDocument/2006/relationships/image" Target="../media/image40.jpg"/><Relationship Id="rId5" Type="http://schemas.openxmlformats.org/officeDocument/2006/relationships/image" Target="../media/image4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4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image" Target="../media/image51.jpg"/><Relationship Id="rId4" Type="http://schemas.openxmlformats.org/officeDocument/2006/relationships/image" Target="../media/image41.jpg"/><Relationship Id="rId5" Type="http://schemas.openxmlformats.org/officeDocument/2006/relationships/image" Target="../media/image4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2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4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4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4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2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5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5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vmlDrawing" Target="../drawings/vmlDrawing1.vml"/><Relationship Id="rId4" Type="http://schemas.openxmlformats.org/officeDocument/2006/relationships/oleObject" Target="../embeddings/oleObject1.bin"/><Relationship Id="rId9" Type="http://schemas.openxmlformats.org/officeDocument/2006/relationships/image" Target="../media/image8.jpg"/><Relationship Id="rId5" Type="http://schemas.openxmlformats.org/officeDocument/2006/relationships/oleObject" Target="../embeddings/oleObject1.bin"/><Relationship Id="rId6" Type="http://schemas.openxmlformats.org/officeDocument/2006/relationships/image" Target="../media/image9.png"/><Relationship Id="rId7" Type="http://schemas.openxmlformats.org/officeDocument/2006/relationships/image" Target="../media/image15.jpg"/><Relationship Id="rId8" Type="http://schemas.openxmlformats.org/officeDocument/2006/relationships/image" Target="../media/image1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 Id="rId3" Type="http://schemas.openxmlformats.org/officeDocument/2006/relationships/image" Target="../media/image52.jpg"/><Relationship Id="rId4" Type="http://schemas.openxmlformats.org/officeDocument/2006/relationships/image" Target="../media/image5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image" Target="../media/image52.jpg"/><Relationship Id="rId4" Type="http://schemas.openxmlformats.org/officeDocument/2006/relationships/image" Target="../media/image56.jpg"/><Relationship Id="rId5" Type="http://schemas.openxmlformats.org/officeDocument/2006/relationships/image" Target="../media/image2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2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2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5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5.xml"/><Relationship Id="rId3" Type="http://schemas.openxmlformats.org/officeDocument/2006/relationships/image" Target="../media/image58.jpg"/><Relationship Id="rId4" Type="http://schemas.openxmlformats.org/officeDocument/2006/relationships/image" Target="../media/image60.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61.jpg"/><Relationship Id="rId4" Type="http://schemas.openxmlformats.org/officeDocument/2006/relationships/image" Target="../media/image6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6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6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image" Target="../media/image6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
          <p:cNvSpPr txBox="1"/>
          <p:nvPr/>
        </p:nvSpPr>
        <p:spPr>
          <a:xfrm>
            <a:off x="3132137" y="2997200"/>
            <a:ext cx="5732462" cy="727075"/>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chemeClr val="accent2"/>
              </a:buClr>
              <a:buSzPts val="4000"/>
              <a:buFont typeface="Arial"/>
              <a:buNone/>
            </a:pPr>
            <a:r>
              <a:rPr b="1" lang="en-US" sz="4000">
                <a:solidFill>
                  <a:schemeClr val="accent2"/>
                </a:solidFill>
              </a:rPr>
              <a:t>Проектна задача</a:t>
            </a:r>
            <a:endParaRPr/>
          </a:p>
        </p:txBody>
      </p:sp>
      <p:sp>
        <p:nvSpPr>
          <p:cNvPr id="150" name="Google Shape;150;p1"/>
          <p:cNvSpPr txBox="1"/>
          <p:nvPr/>
        </p:nvSpPr>
        <p:spPr>
          <a:xfrm>
            <a:off x="0" y="3789362"/>
            <a:ext cx="9144000" cy="2923200"/>
          </a:xfrm>
          <a:prstGeom prst="rect">
            <a:avLst/>
          </a:prstGeom>
          <a:solidFill>
            <a:srgbClr val="CCFF99"/>
          </a:solidFill>
          <a:ln>
            <a:noFill/>
          </a:ln>
        </p:spPr>
        <p:txBody>
          <a:bodyPr anchorCtr="0" anchor="t" bIns="45700" lIns="91425" spcFirstLastPara="1" rIns="91425" wrap="square" tIns="45700">
            <a:spAutoFit/>
          </a:bodyPr>
          <a:lstStyle/>
          <a:p>
            <a:pPr indent="0" lvl="0" marL="0" marR="0" rtl="0" algn="just">
              <a:lnSpc>
                <a:spcPct val="93000"/>
              </a:lnSpc>
              <a:spcBef>
                <a:spcPts val="1200"/>
              </a:spcBef>
              <a:spcAft>
                <a:spcPts val="0"/>
              </a:spcAft>
              <a:buNone/>
            </a:pPr>
            <a:r>
              <a:rPr b="1" lang="en-US" sz="2400">
                <a:solidFill>
                  <a:schemeClr val="accent2"/>
                </a:solidFill>
              </a:rPr>
              <a:t>Во форма на краток текст, одговорете на прашањата:</a:t>
            </a:r>
            <a:endParaRPr b="1" sz="2400">
              <a:solidFill>
                <a:schemeClr val="accent2"/>
              </a:solidFill>
            </a:endParaRPr>
          </a:p>
          <a:p>
            <a:pPr indent="-342900" lvl="0" marL="342900" marR="0" rtl="0" algn="just">
              <a:lnSpc>
                <a:spcPct val="93000"/>
              </a:lnSpc>
              <a:spcBef>
                <a:spcPts val="1200"/>
              </a:spcBef>
              <a:spcAft>
                <a:spcPts val="0"/>
              </a:spcAft>
              <a:buSzPts val="2400"/>
              <a:buFont typeface="Times New Roman"/>
              <a:buAutoNum type="arabicPeriod"/>
            </a:pPr>
            <a:r>
              <a:rPr b="1" lang="en-US" sz="2400">
                <a:solidFill>
                  <a:schemeClr val="accent2"/>
                </a:solidFill>
              </a:rPr>
              <a:t>Водата е единствена затоа што ...</a:t>
            </a:r>
            <a:endParaRPr b="1" sz="2400">
              <a:solidFill>
                <a:schemeClr val="accent2"/>
              </a:solidFill>
            </a:endParaRPr>
          </a:p>
          <a:p>
            <a:pPr indent="-342900" lvl="0" marL="342900" marR="0" rtl="0" algn="just">
              <a:lnSpc>
                <a:spcPct val="93000"/>
              </a:lnSpc>
              <a:spcBef>
                <a:spcPts val="1200"/>
              </a:spcBef>
              <a:spcAft>
                <a:spcPts val="0"/>
              </a:spcAft>
              <a:buSzPts val="2400"/>
              <a:buFont typeface="Times New Roman"/>
              <a:buAutoNum type="arabicPeriod"/>
            </a:pPr>
            <a:r>
              <a:rPr b="1" lang="en-US" sz="2400">
                <a:solidFill>
                  <a:schemeClr val="accent2"/>
                </a:solidFill>
              </a:rPr>
              <a:t>Водата е потребна бидејќи ...</a:t>
            </a:r>
            <a:endParaRPr b="1" sz="2400">
              <a:solidFill>
                <a:schemeClr val="accent2"/>
              </a:solidFill>
            </a:endParaRPr>
          </a:p>
          <a:p>
            <a:pPr indent="-342900" lvl="0" marL="342900" marR="0" rtl="0" algn="just">
              <a:lnSpc>
                <a:spcPct val="93000"/>
              </a:lnSpc>
              <a:spcBef>
                <a:spcPts val="1200"/>
              </a:spcBef>
              <a:spcAft>
                <a:spcPts val="0"/>
              </a:spcAft>
              <a:buSzPts val="2400"/>
              <a:buFont typeface="Times New Roman"/>
              <a:buAutoNum type="arabicPeriod"/>
            </a:pPr>
            <a:r>
              <a:rPr b="1" lang="en-US" sz="2400">
                <a:solidFill>
                  <a:schemeClr val="accent2"/>
                </a:solidFill>
              </a:rPr>
              <a:t>Водата треба паметно да се користи бидејќи ...</a:t>
            </a:r>
            <a:endParaRPr b="1" sz="2400">
              <a:solidFill>
                <a:schemeClr val="accent2"/>
              </a:solidFill>
            </a:endParaRPr>
          </a:p>
          <a:p>
            <a:pPr indent="-342900" lvl="0" marL="342900" marR="0" rtl="0" algn="just">
              <a:lnSpc>
                <a:spcPct val="93000"/>
              </a:lnSpc>
              <a:spcBef>
                <a:spcPts val="1200"/>
              </a:spcBef>
              <a:spcAft>
                <a:spcPts val="0"/>
              </a:spcAft>
              <a:buSzPts val="2400"/>
              <a:buFont typeface="Times New Roman"/>
              <a:buAutoNum type="arabicPeriod"/>
            </a:pPr>
            <a:r>
              <a:rPr b="1" lang="en-US" sz="2400">
                <a:solidFill>
                  <a:schemeClr val="accent2"/>
                </a:solidFill>
              </a:rPr>
              <a:t>Водата мора да се одржува чиста бидејќи ...</a:t>
            </a:r>
            <a:endParaRPr b="1" sz="2400">
              <a:solidFill>
                <a:schemeClr val="accent2"/>
              </a:solidFill>
            </a:endParaRPr>
          </a:p>
          <a:p>
            <a:pPr indent="-342900" lvl="0" marL="342900" marR="0" rtl="0" algn="just">
              <a:lnSpc>
                <a:spcPct val="93000"/>
              </a:lnSpc>
              <a:spcBef>
                <a:spcPts val="1200"/>
              </a:spcBef>
              <a:spcAft>
                <a:spcPts val="0"/>
              </a:spcAft>
              <a:buSzPts val="2400"/>
              <a:buFont typeface="Times New Roman"/>
              <a:buAutoNum type="arabicPeriod"/>
            </a:pPr>
            <a:r>
              <a:rPr b="1" lang="en-US" sz="2400">
                <a:solidFill>
                  <a:schemeClr val="accent2"/>
                </a:solidFill>
              </a:rPr>
              <a:t>Илустрирај го проектот со слика.</a:t>
            </a:r>
            <a:endParaRPr b="0" i="0" sz="2400" u="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0"/>
          <p:cNvSpPr txBox="1"/>
          <p:nvPr>
            <p:ph type="title"/>
          </p:nvPr>
        </p:nvSpPr>
        <p:spPr>
          <a:xfrm>
            <a:off x="685800" y="2130425"/>
            <a:ext cx="7770812" cy="1468437"/>
          </a:xfrm>
          <a:prstGeom prst="rect">
            <a:avLst/>
          </a:prstGeom>
          <a:noFill/>
          <a:ln>
            <a:noFill/>
          </a:ln>
        </p:spPr>
        <p:txBody>
          <a:bodyPr anchorCtr="0" anchor="t" bIns="45000" lIns="90000" spcFirstLastPara="1" rIns="90000" wrap="square" tIns="45000">
            <a:noAutofit/>
          </a:bodyPr>
          <a:lstStyle/>
          <a:p>
            <a:pPr indent="0" lvl="0" marL="0" rtl="0" algn="l">
              <a:lnSpc>
                <a:spcPct val="95000"/>
              </a:lnSpc>
              <a:spcBef>
                <a:spcPts val="0"/>
              </a:spcBef>
              <a:spcAft>
                <a:spcPts val="0"/>
              </a:spcAft>
              <a:buNone/>
            </a:pPr>
            <a:r>
              <a:t/>
            </a:r>
            <a:endParaRPr>
              <a:solidFill>
                <a:srgbClr val="000000"/>
              </a:solidFill>
              <a:latin typeface="Times New Roman"/>
              <a:ea typeface="Times New Roman"/>
              <a:cs typeface="Times New Roman"/>
              <a:sym typeface="Times New Roman"/>
            </a:endParaRPr>
          </a:p>
        </p:txBody>
      </p:sp>
      <p:sp>
        <p:nvSpPr>
          <p:cNvPr id="230" name="Google Shape;230;p10"/>
          <p:cNvSpPr txBox="1"/>
          <p:nvPr>
            <p:ph idx="1" type="body"/>
          </p:nvPr>
        </p:nvSpPr>
        <p:spPr>
          <a:xfrm>
            <a:off x="457200" y="1604962"/>
            <a:ext cx="8228012" cy="4524375"/>
          </a:xfrm>
          <a:prstGeom prst="rect">
            <a:avLst/>
          </a:prstGeom>
          <a:noFill/>
          <a:ln>
            <a:noFill/>
          </a:ln>
        </p:spPr>
        <p:txBody>
          <a:bodyPr anchorCtr="0" anchor="t" bIns="0" lIns="0" spcFirstLastPara="1" rIns="0" wrap="square" tIns="20150">
            <a:noAutofit/>
          </a:bodyPr>
          <a:lstStyle/>
          <a:p>
            <a:pPr indent="-342900" lvl="0" marL="342900" rtl="0" algn="l">
              <a:lnSpc>
                <a:spcPct val="95000"/>
              </a:lnSpc>
              <a:spcBef>
                <a:spcPts val="0"/>
              </a:spcBef>
              <a:spcAft>
                <a:spcPts val="0"/>
              </a:spcAft>
              <a:buNone/>
            </a:pPr>
            <a:r>
              <a:t/>
            </a:r>
            <a:endParaRPr sz="3200">
              <a:solidFill>
                <a:srgbClr val="000000"/>
              </a:solidFill>
              <a:latin typeface="Times New Roman"/>
              <a:ea typeface="Times New Roman"/>
              <a:cs typeface="Times New Roman"/>
              <a:sym typeface="Times New Roman"/>
            </a:endParaRPr>
          </a:p>
        </p:txBody>
      </p:sp>
      <p:pic>
        <p:nvPicPr>
          <p:cNvPr descr="Крайно любопитни статистики, които разкриват чудатата природа на човека" id="231" name="Google Shape;231;p10"/>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1"/>
          <p:cNvSpPr txBox="1"/>
          <p:nvPr>
            <p:ph type="title"/>
          </p:nvPr>
        </p:nvSpPr>
        <p:spPr>
          <a:xfrm>
            <a:off x="323850" y="1341437"/>
            <a:ext cx="8351837" cy="835025"/>
          </a:xfrm>
          <a:prstGeom prst="rect">
            <a:avLst/>
          </a:prstGeom>
          <a:noFill/>
          <a:ln>
            <a:noFill/>
          </a:ln>
        </p:spPr>
        <p:txBody>
          <a:bodyPr anchorCtr="0" anchor="t" bIns="45000" lIns="90000" spcFirstLastPara="1" rIns="90000" wrap="square" tIns="45000">
            <a:noAutofit/>
          </a:bodyPr>
          <a:lstStyle/>
          <a:p>
            <a:pPr indent="0" lvl="0" marL="0" rtl="0" algn="ctr">
              <a:lnSpc>
                <a:spcPct val="90000"/>
              </a:lnSpc>
              <a:spcBef>
                <a:spcPts val="0"/>
              </a:spcBef>
              <a:spcAft>
                <a:spcPts val="0"/>
              </a:spcAft>
              <a:buSzPts val="2800"/>
              <a:buNone/>
            </a:pPr>
            <a:r>
              <a:rPr b="1" lang="en-US" sz="2800">
                <a:solidFill>
                  <a:schemeClr val="accent2"/>
                </a:solidFill>
                <a:latin typeface="Arial"/>
                <a:ea typeface="Arial"/>
                <a:cs typeface="Arial"/>
                <a:sym typeface="Arial"/>
              </a:rPr>
              <a:t>Распределба на вода и земја на површината на земјината топка</a:t>
            </a:r>
            <a:endParaRPr/>
          </a:p>
        </p:txBody>
      </p:sp>
      <p:graphicFrame>
        <p:nvGraphicFramePr>
          <p:cNvPr id="237" name="Google Shape;237;p11"/>
          <p:cNvGraphicFramePr/>
          <p:nvPr/>
        </p:nvGraphicFramePr>
        <p:xfrm>
          <a:off x="255587" y="2781300"/>
          <a:ext cx="3000000" cy="3000000"/>
        </p:xfrm>
        <a:graphic>
          <a:graphicData uri="http://schemas.openxmlformats.org/drawingml/2006/table">
            <a:tbl>
              <a:tblPr>
                <a:noFill/>
                <a:tableStyleId>{5184A964-F5CE-4D61-9F87-C649150F2E86}</a:tableStyleId>
              </a:tblPr>
              <a:tblGrid>
                <a:gridCol w="3024175"/>
                <a:gridCol w="2952750"/>
                <a:gridCol w="2987675"/>
              </a:tblGrid>
              <a:tr h="646100">
                <a:tc gridSpan="3">
                  <a:txBody>
                    <a:bodyPr/>
                    <a:lstStyle/>
                    <a:p>
                      <a:pPr indent="0" lvl="0" marL="0" marR="0" rtl="0" algn="ctr">
                        <a:lnSpc>
                          <a:spcPct val="99000"/>
                        </a:lnSpc>
                        <a:spcBef>
                          <a:spcPts val="0"/>
                        </a:spcBef>
                        <a:spcAft>
                          <a:spcPts val="0"/>
                        </a:spcAft>
                        <a:buClr>
                          <a:srgbClr val="FFFFFF"/>
                        </a:buClr>
                        <a:buSzPts val="2400"/>
                        <a:buFont typeface="Arial"/>
                        <a:buNone/>
                      </a:pPr>
                      <a:r>
                        <a:rPr b="1" lang="en-US" sz="2400">
                          <a:solidFill>
                            <a:srgbClr val="FFFFFF"/>
                          </a:solidFill>
                        </a:rPr>
                        <a:t>Вкупна површина на Земјата - 510,2 милиони квадратни километри</a:t>
                      </a:r>
                      <a:endParaRPr/>
                    </a:p>
                  </a:txBody>
                  <a:tcPr marT="3025" marB="0" marR="53650" marL="536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588FE2"/>
                    </a:solidFill>
                  </a:tcPr>
                </a:tc>
                <a:tc hMerge="1"/>
                <a:tc hMerge="1"/>
              </a:tr>
              <a:tr h="2044700">
                <a:tc>
                  <a:txBody>
                    <a:bodyPr/>
                    <a:lstStyle/>
                    <a:p>
                      <a:pPr indent="0" lvl="0" marL="0" marR="0" rtl="0" algn="l">
                        <a:lnSpc>
                          <a:spcPct val="99000"/>
                        </a:lnSpc>
                        <a:spcBef>
                          <a:spcPts val="0"/>
                        </a:spcBef>
                        <a:spcAft>
                          <a:spcPts val="0"/>
                        </a:spcAft>
                        <a:buClr>
                          <a:srgbClr val="FFFFFF"/>
                        </a:buClr>
                        <a:buSzPts val="2400"/>
                        <a:buFont typeface="Times New Roman"/>
                        <a:buNone/>
                      </a:pPr>
                      <a:r>
                        <a:rPr b="1" i="0" lang="en-US" sz="2400" u="none" cap="none" strike="noStrike">
                          <a:solidFill>
                            <a:srgbClr val="FFFFFF"/>
                          </a:solidFill>
                          <a:latin typeface="Times New Roman"/>
                          <a:ea typeface="Times New Roman"/>
                          <a:cs typeface="Times New Roman"/>
                          <a:sym typeface="Times New Roman"/>
                        </a:rPr>
                        <a:t> </a:t>
                      </a:r>
                      <a:r>
                        <a:rPr b="1" lang="en-US" sz="2400">
                          <a:solidFill>
                            <a:srgbClr val="FFFF00"/>
                          </a:solidFill>
                        </a:rPr>
                        <a:t>Зафатено со земја -</a:t>
                      </a:r>
                      <a:r>
                        <a:rPr b="1" lang="en-US" sz="2400">
                          <a:solidFill>
                            <a:schemeClr val="dk1"/>
                          </a:solidFill>
                        </a:rPr>
                        <a:t>149,0 милиони квадратни километри</a:t>
                      </a:r>
                      <a:endParaRPr>
                        <a:solidFill>
                          <a:schemeClr val="dk1"/>
                        </a:solidFill>
                      </a:endParaRPr>
                    </a:p>
                  </a:txBody>
                  <a:tcPr marT="3025" marB="0" marR="53650" marL="536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1DBF3"/>
                    </a:solidFill>
                  </a:tcPr>
                </a:tc>
                <a:tc>
                  <a:txBody>
                    <a:bodyPr/>
                    <a:lstStyle/>
                    <a:p>
                      <a:pPr indent="0" lvl="0" marL="0" marR="0" rtl="0" algn="l">
                        <a:lnSpc>
                          <a:spcPct val="99000"/>
                        </a:lnSpc>
                        <a:spcBef>
                          <a:spcPts val="1400"/>
                        </a:spcBef>
                        <a:spcAft>
                          <a:spcPts val="0"/>
                        </a:spcAft>
                        <a:buClr>
                          <a:schemeClr val="accent2"/>
                        </a:buClr>
                        <a:buSzPts val="2400"/>
                        <a:buFont typeface="Arial"/>
                        <a:buNone/>
                      </a:pPr>
                      <a:r>
                        <a:rPr b="1" lang="en-US" sz="2400">
                          <a:solidFill>
                            <a:schemeClr val="accent2"/>
                          </a:solidFill>
                        </a:rPr>
                        <a:t>Окупирана од вода -</a:t>
                      </a:r>
                      <a:r>
                        <a:rPr b="1" lang="en-US" sz="2400">
                          <a:solidFill>
                            <a:schemeClr val="dk1"/>
                          </a:solidFill>
                        </a:rPr>
                        <a:t>361,2 милиони квадратни километри</a:t>
                      </a:r>
                      <a:endParaRPr>
                        <a:solidFill>
                          <a:schemeClr val="dk1"/>
                        </a:solidFill>
                      </a:endParaRPr>
                    </a:p>
                  </a:txBody>
                  <a:tcPr marT="3025" marB="0" marR="53650" marL="536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1DBF3"/>
                    </a:solidFill>
                  </a:tcPr>
                </a:tc>
                <a:tc>
                  <a:txBody>
                    <a:bodyPr/>
                    <a:lstStyle/>
                    <a:p>
                      <a:pPr indent="0" lvl="0" marL="0" marR="0" rtl="0" algn="l">
                        <a:lnSpc>
                          <a:spcPct val="99000"/>
                        </a:lnSpc>
                        <a:spcBef>
                          <a:spcPts val="1400"/>
                        </a:spcBef>
                        <a:spcAft>
                          <a:spcPts val="0"/>
                        </a:spcAft>
                        <a:buClr>
                          <a:schemeClr val="dk1"/>
                        </a:buClr>
                        <a:buSzPts val="1100"/>
                        <a:buFont typeface="Arial"/>
                        <a:buNone/>
                      </a:pPr>
                      <a:r>
                        <a:rPr b="1" lang="en-US" sz="2400">
                          <a:solidFill>
                            <a:srgbClr val="008000"/>
                          </a:solidFill>
                        </a:rPr>
                        <a:t>Сè</a:t>
                      </a:r>
                      <a:endParaRPr b="1" sz="2400">
                        <a:solidFill>
                          <a:srgbClr val="008000"/>
                        </a:solidFill>
                      </a:endParaRPr>
                    </a:p>
                    <a:p>
                      <a:pPr indent="0" lvl="0" marL="0" marR="0" rtl="0" algn="l">
                        <a:lnSpc>
                          <a:spcPct val="99000"/>
                        </a:lnSpc>
                        <a:spcBef>
                          <a:spcPts val="1400"/>
                        </a:spcBef>
                        <a:spcAft>
                          <a:spcPts val="0"/>
                        </a:spcAft>
                        <a:buClr>
                          <a:schemeClr val="dk1"/>
                        </a:buClr>
                        <a:buSzPts val="1100"/>
                        <a:buFont typeface="Arial"/>
                        <a:buNone/>
                      </a:pPr>
                      <a:r>
                        <a:rPr b="1" lang="en-US" sz="2400">
                          <a:solidFill>
                            <a:schemeClr val="dk1"/>
                          </a:solidFill>
                        </a:rPr>
                        <a:t>510,2 милиони квадратни километри</a:t>
                      </a:r>
                      <a:endParaRPr b="1" sz="2400">
                        <a:solidFill>
                          <a:schemeClr val="dk1"/>
                        </a:solidFill>
                      </a:endParaRPr>
                    </a:p>
                    <a:p>
                      <a:pPr indent="0" lvl="0" marL="0" marR="0" rtl="0" algn="l">
                        <a:lnSpc>
                          <a:spcPct val="99000"/>
                        </a:lnSpc>
                        <a:spcBef>
                          <a:spcPts val="1400"/>
                        </a:spcBef>
                        <a:spcAft>
                          <a:spcPts val="0"/>
                        </a:spcAft>
                        <a:buClr>
                          <a:schemeClr val="dk1"/>
                        </a:buClr>
                        <a:buSzPts val="2400"/>
                        <a:buFont typeface="Arial"/>
                        <a:buNone/>
                      </a:pPr>
                      <a:r>
                        <a:t/>
                      </a:r>
                      <a:endParaRPr b="1" sz="2400">
                        <a:solidFill>
                          <a:srgbClr val="008000"/>
                        </a:solidFill>
                      </a:endParaRPr>
                    </a:p>
                  </a:txBody>
                  <a:tcPr marT="3025" marB="0" marR="53650" marL="536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1DBF3"/>
                    </a:solidFill>
                  </a:tcPr>
                </a:tc>
              </a:tr>
            </a:tbl>
          </a:graphicData>
        </a:graphic>
      </p:graphicFrame>
      <p:sp>
        <p:nvSpPr>
          <p:cNvPr id="238" name="Google Shape;238;p11"/>
          <p:cNvSpPr txBox="1"/>
          <p:nvPr/>
        </p:nvSpPr>
        <p:spPr>
          <a:xfrm>
            <a:off x="0" y="5949950"/>
            <a:ext cx="9144000" cy="95280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chemeClr val="accent2"/>
              </a:buClr>
              <a:buSzPts val="2800"/>
              <a:buFont typeface="Century Gothic"/>
              <a:buNone/>
            </a:pPr>
            <a:r>
              <a:rPr b="1" lang="en-US" sz="2800">
                <a:solidFill>
                  <a:schemeClr val="accent2"/>
                </a:solidFill>
                <a:latin typeface="Century Gothic"/>
                <a:ea typeface="Century Gothic"/>
                <a:cs typeface="Century Gothic"/>
                <a:sym typeface="Century Gothic"/>
              </a:rPr>
              <a:t>Задача 1: Изразете вода и земја во проценти. Заокружете ги процентите на цел број.</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2"/>
          <p:cNvSpPr txBox="1"/>
          <p:nvPr>
            <p:ph type="title"/>
          </p:nvPr>
        </p:nvSpPr>
        <p:spPr>
          <a:xfrm>
            <a:off x="323850" y="1341437"/>
            <a:ext cx="8351837" cy="835025"/>
          </a:xfrm>
          <a:prstGeom prst="rect">
            <a:avLst/>
          </a:prstGeom>
          <a:noFill/>
          <a:ln>
            <a:noFill/>
          </a:ln>
        </p:spPr>
        <p:txBody>
          <a:bodyPr anchorCtr="0" anchor="t" bIns="45000" lIns="90000" spcFirstLastPara="1" rIns="90000" wrap="square" tIns="45000">
            <a:noAutofit/>
          </a:bodyPr>
          <a:lstStyle/>
          <a:p>
            <a:pPr indent="0" lvl="0" marL="0" rtl="0" algn="ctr">
              <a:lnSpc>
                <a:spcPct val="90000"/>
              </a:lnSpc>
              <a:spcBef>
                <a:spcPts val="0"/>
              </a:spcBef>
              <a:spcAft>
                <a:spcPts val="0"/>
              </a:spcAft>
              <a:buSzPts val="2800"/>
              <a:buNone/>
            </a:pPr>
            <a:r>
              <a:rPr b="1" lang="en-US" sz="2800">
                <a:solidFill>
                  <a:schemeClr val="accent2"/>
                </a:solidFill>
                <a:latin typeface="Arial"/>
                <a:ea typeface="Arial"/>
                <a:cs typeface="Arial"/>
                <a:sym typeface="Arial"/>
              </a:rPr>
              <a:t>Распределба на вода и земја на површината на земјината топка</a:t>
            </a:r>
            <a:endParaRPr/>
          </a:p>
        </p:txBody>
      </p:sp>
      <p:sp>
        <p:nvSpPr>
          <p:cNvPr id="244" name="Google Shape;244;p12"/>
          <p:cNvSpPr txBox="1"/>
          <p:nvPr/>
        </p:nvSpPr>
        <p:spPr>
          <a:xfrm>
            <a:off x="0" y="2420937"/>
            <a:ext cx="9144000" cy="9528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chemeClr val="accent1"/>
              </a:buClr>
              <a:buSzPts val="2800"/>
              <a:buFont typeface="Century Gothic"/>
              <a:buNone/>
            </a:pPr>
            <a:r>
              <a:rPr lang="en-US" sz="2800">
                <a:solidFill>
                  <a:schemeClr val="accent1"/>
                </a:solidFill>
                <a:latin typeface="Century Gothic"/>
                <a:ea typeface="Century Gothic"/>
                <a:cs typeface="Century Gothic"/>
                <a:sym typeface="Century Gothic"/>
              </a:rPr>
              <a:t>Задача 1: Изразете вода и земја во проценти. Заокружете ги процентите на цел број.</a:t>
            </a:r>
            <a:endParaRPr/>
          </a:p>
        </p:txBody>
      </p:sp>
      <p:sp>
        <p:nvSpPr>
          <p:cNvPr id="245" name="Google Shape;245;p12"/>
          <p:cNvSpPr/>
          <p:nvPr/>
        </p:nvSpPr>
        <p:spPr>
          <a:xfrm>
            <a:off x="395287" y="3500437"/>
            <a:ext cx="2043165" cy="1153969"/>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СУША:</a:t>
            </a:r>
          </a:p>
        </p:txBody>
      </p:sp>
      <p:sp>
        <p:nvSpPr>
          <p:cNvPr id="246" name="Google Shape;246;p12"/>
          <p:cNvSpPr/>
          <p:nvPr/>
        </p:nvSpPr>
        <p:spPr>
          <a:xfrm>
            <a:off x="250825" y="5372100"/>
            <a:ext cx="2598209" cy="1327404"/>
          </a:xfrm>
          <a:prstGeom prst="rect">
            <a:avLst/>
          </a:prstGeom>
        </p:spPr>
        <p:txBody>
          <a:bodyPr>
            <a:prstTxWarp prst="textPlain"/>
          </a:bodyPr>
          <a:lstStyle/>
          <a:p>
            <a:pPr lvl="0" algn="l"/>
            <a:r>
              <a:rPr b="0" i="1">
                <a:ln>
                  <a:noFill/>
                </a:ln>
                <a:solidFill>
                  <a:srgbClr val="336699"/>
                </a:solidFill>
                <a:latin typeface="Times New Roman"/>
              </a:rPr>
              <a:t>ВОДА:</a:t>
            </a:r>
          </a:p>
        </p:txBody>
      </p:sp>
      <p:sp>
        <p:nvSpPr>
          <p:cNvPr id="247" name="Google Shape;247;p12"/>
          <p:cNvSpPr/>
          <p:nvPr/>
        </p:nvSpPr>
        <p:spPr>
          <a:xfrm>
            <a:off x="10260012" y="5084762"/>
            <a:ext cx="2016125" cy="1290637"/>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Black"/>
              </a:rPr>
              <a:t>71% </a:t>
            </a:r>
          </a:p>
        </p:txBody>
      </p:sp>
      <p:sp>
        <p:nvSpPr>
          <p:cNvPr id="248" name="Google Shape;248;p12"/>
          <p:cNvSpPr/>
          <p:nvPr/>
        </p:nvSpPr>
        <p:spPr>
          <a:xfrm>
            <a:off x="10188575" y="3068637"/>
            <a:ext cx="2016125" cy="1360487"/>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Black"/>
              </a:rPr>
              <a:t>29% </a:t>
            </a:r>
          </a:p>
        </p:txBody>
      </p:sp>
      <p:sp>
        <p:nvSpPr>
          <p:cNvPr id="249" name="Google Shape;249;p12"/>
          <p:cNvSpPr/>
          <p:nvPr/>
        </p:nvSpPr>
        <p:spPr>
          <a:xfrm>
            <a:off x="10260012" y="5084762"/>
            <a:ext cx="2016125" cy="1290637"/>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Black"/>
              </a:rPr>
              <a:t>71% </a:t>
            </a:r>
          </a:p>
        </p:txBody>
      </p:sp>
      <p:sp>
        <p:nvSpPr>
          <p:cNvPr id="250" name="Google Shape;250;p12"/>
          <p:cNvSpPr/>
          <p:nvPr/>
        </p:nvSpPr>
        <p:spPr>
          <a:xfrm>
            <a:off x="10188575" y="3068637"/>
            <a:ext cx="2016125" cy="1360487"/>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Black"/>
              </a:rPr>
              <a:t>29% </a:t>
            </a:r>
          </a:p>
        </p:txBody>
      </p:sp>
      <p:sp>
        <p:nvSpPr>
          <p:cNvPr id="251" name="Google Shape;251;p12"/>
          <p:cNvSpPr/>
          <p:nvPr/>
        </p:nvSpPr>
        <p:spPr>
          <a:xfrm>
            <a:off x="10260012" y="5084762"/>
            <a:ext cx="2016125" cy="1290637"/>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Black"/>
              </a:rPr>
              <a:t>71%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3"/>
          <p:cNvSpPr txBox="1"/>
          <p:nvPr>
            <p:ph type="title"/>
          </p:nvPr>
        </p:nvSpPr>
        <p:spPr>
          <a:xfrm>
            <a:off x="211875" y="795050"/>
            <a:ext cx="8228100" cy="1141500"/>
          </a:xfrm>
          <a:prstGeom prst="rect">
            <a:avLst/>
          </a:prstGeom>
          <a:noFill/>
          <a:ln>
            <a:noFill/>
          </a:ln>
        </p:spPr>
        <p:txBody>
          <a:bodyPr anchorCtr="0" anchor="t" bIns="45000" lIns="90000" spcFirstLastPara="1" rIns="90000" wrap="square" tIns="45000">
            <a:noAutofit/>
          </a:bodyPr>
          <a:lstStyle/>
          <a:p>
            <a:pPr indent="0" lvl="0" marL="0" rtl="0" algn="ctr">
              <a:lnSpc>
                <a:spcPct val="90000"/>
              </a:lnSpc>
              <a:spcBef>
                <a:spcPts val="0"/>
              </a:spcBef>
              <a:spcAft>
                <a:spcPts val="0"/>
              </a:spcAft>
              <a:buSzPts val="2800"/>
              <a:buNone/>
            </a:pPr>
            <a:r>
              <a:rPr b="1" lang="en-US" sz="2800">
                <a:solidFill>
                  <a:schemeClr val="accent2"/>
                </a:solidFill>
                <a:latin typeface="Arial"/>
                <a:ea typeface="Arial"/>
                <a:cs typeface="Arial"/>
                <a:sym typeface="Arial"/>
              </a:rPr>
              <a:t>Распределба на вода и земја на површината на земјината топка</a:t>
            </a:r>
            <a:endParaRPr/>
          </a:p>
        </p:txBody>
      </p:sp>
      <p:sp>
        <p:nvSpPr>
          <p:cNvPr id="257" name="Google Shape;257;p13"/>
          <p:cNvSpPr txBox="1"/>
          <p:nvPr/>
        </p:nvSpPr>
        <p:spPr>
          <a:xfrm>
            <a:off x="0" y="5161225"/>
            <a:ext cx="9144000" cy="243060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chemeClr val="accent2"/>
              </a:buClr>
              <a:buSzPts val="2400"/>
              <a:buFont typeface="Century Gothic"/>
              <a:buNone/>
            </a:pPr>
            <a:r>
              <a:rPr b="1" lang="en-US" sz="2400">
                <a:solidFill>
                  <a:schemeClr val="accent2"/>
                </a:solidFill>
                <a:latin typeface="Century Gothic"/>
                <a:ea typeface="Century Gothic"/>
                <a:cs typeface="Century Gothic"/>
                <a:sym typeface="Century Gothic"/>
              </a:rPr>
              <a:t>Задача 2: Колку пати површината зафатена со вода е поголема од површината на земјата? (Заокружете на десетка).</a:t>
            </a:r>
            <a:endParaRPr b="1" i="0" sz="2000" u="non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1"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1"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1"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000" u="none">
              <a:solidFill>
                <a:srgbClr val="000000"/>
              </a:solidFill>
              <a:latin typeface="Arial"/>
              <a:ea typeface="Arial"/>
              <a:cs typeface="Arial"/>
              <a:sym typeface="Arial"/>
            </a:endParaRPr>
          </a:p>
        </p:txBody>
      </p:sp>
      <p:sp>
        <p:nvSpPr>
          <p:cNvPr id="258" name="Google Shape;258;p13"/>
          <p:cNvSpPr/>
          <p:nvPr/>
        </p:nvSpPr>
        <p:spPr>
          <a:xfrm>
            <a:off x="4932362" y="5707062"/>
            <a:ext cx="2663825" cy="1150937"/>
          </a:xfrm>
          <a:prstGeom prst="rect">
            <a:avLst/>
          </a:prstGeom>
        </p:spPr>
        <p:txBody>
          <a:bodyPr>
            <a:prstTxWarp prst="textPlain"/>
          </a:bodyPr>
          <a:lstStyle/>
          <a:p>
            <a:pPr lvl="0" algn="l"/>
            <a:r>
              <a:rPr b="0" i="1">
                <a:ln>
                  <a:noFill/>
                </a:ln>
                <a:solidFill>
                  <a:schemeClr val="accent1"/>
                </a:solidFill>
                <a:latin typeface="Times New Roman"/>
              </a:rPr>
              <a:t>2,4  </a:t>
            </a:r>
          </a:p>
        </p:txBody>
      </p:sp>
      <p:graphicFrame>
        <p:nvGraphicFramePr>
          <p:cNvPr id="259" name="Google Shape;259;p13"/>
          <p:cNvGraphicFramePr/>
          <p:nvPr/>
        </p:nvGraphicFramePr>
        <p:xfrm>
          <a:off x="468312" y="1743131"/>
          <a:ext cx="3000000" cy="3000000"/>
        </p:xfrm>
        <a:graphic>
          <a:graphicData uri="http://schemas.openxmlformats.org/drawingml/2006/table">
            <a:tbl>
              <a:tblPr>
                <a:noFill/>
                <a:tableStyleId>{5184A964-F5CE-4D61-9F87-C649150F2E86}</a:tableStyleId>
              </a:tblPr>
              <a:tblGrid>
                <a:gridCol w="2501900"/>
                <a:gridCol w="2441575"/>
                <a:gridCol w="2473325"/>
              </a:tblGrid>
              <a:tr h="693950">
                <a:tc gridSpan="3">
                  <a:txBody>
                    <a:bodyPr/>
                    <a:lstStyle/>
                    <a:p>
                      <a:pPr indent="0" lvl="0" marL="0" marR="0" rtl="0" algn="ctr">
                        <a:lnSpc>
                          <a:spcPct val="99000"/>
                        </a:lnSpc>
                        <a:spcBef>
                          <a:spcPts val="0"/>
                        </a:spcBef>
                        <a:spcAft>
                          <a:spcPts val="0"/>
                        </a:spcAft>
                        <a:buClr>
                          <a:srgbClr val="FFFFFF"/>
                        </a:buClr>
                        <a:buSzPts val="2400"/>
                        <a:buFont typeface="Arial"/>
                        <a:buNone/>
                      </a:pPr>
                      <a:r>
                        <a:rPr b="1" lang="en-US" sz="2400">
                          <a:solidFill>
                            <a:srgbClr val="FFFFFF"/>
                          </a:solidFill>
                        </a:rPr>
                        <a:t>Вкупна површина на Земјата - 510,2 милиони квадратни километри</a:t>
                      </a:r>
                      <a:endParaRPr/>
                    </a:p>
                  </a:txBody>
                  <a:tcPr marT="3025" marB="0" marR="53650" marL="536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588FE2"/>
                    </a:solidFill>
                  </a:tcPr>
                </a:tc>
                <a:tc hMerge="1"/>
                <a:tc hMerge="1"/>
              </a:tr>
              <a:tr h="2245750">
                <a:tc>
                  <a:txBody>
                    <a:bodyPr/>
                    <a:lstStyle/>
                    <a:p>
                      <a:pPr indent="0" lvl="0" marL="0" marR="0" rtl="0" algn="l">
                        <a:lnSpc>
                          <a:spcPct val="99000"/>
                        </a:lnSpc>
                        <a:spcBef>
                          <a:spcPts val="0"/>
                        </a:spcBef>
                        <a:spcAft>
                          <a:spcPts val="0"/>
                        </a:spcAft>
                        <a:buClr>
                          <a:srgbClr val="FFFFFF"/>
                        </a:buClr>
                        <a:buSzPts val="2400"/>
                        <a:buFont typeface="Times New Roman"/>
                        <a:buNone/>
                      </a:pPr>
                      <a:r>
                        <a:rPr b="1" i="0" lang="en-US" sz="2400" u="none" cap="none" strike="noStrike">
                          <a:solidFill>
                            <a:srgbClr val="FFFFFF"/>
                          </a:solidFill>
                          <a:latin typeface="Times New Roman"/>
                          <a:ea typeface="Times New Roman"/>
                          <a:cs typeface="Times New Roman"/>
                          <a:sym typeface="Times New Roman"/>
                        </a:rPr>
                        <a:t> </a:t>
                      </a:r>
                      <a:r>
                        <a:rPr b="1" lang="en-US" sz="2400">
                          <a:solidFill>
                            <a:srgbClr val="FFFF00"/>
                          </a:solidFill>
                        </a:rPr>
                        <a:t>Зафатено со земја -</a:t>
                      </a:r>
                      <a:r>
                        <a:rPr b="1" lang="en-US" sz="2400">
                          <a:solidFill>
                            <a:schemeClr val="dk1"/>
                          </a:solidFill>
                        </a:rPr>
                        <a:t>149,0 милиони квадратни километри</a:t>
                      </a:r>
                      <a:endParaRPr>
                        <a:solidFill>
                          <a:schemeClr val="dk1"/>
                        </a:solidFill>
                      </a:endParaRPr>
                    </a:p>
                    <a:p>
                      <a:pPr indent="0" lvl="0" marL="0" marR="0" rtl="0" algn="l">
                        <a:lnSpc>
                          <a:spcPct val="99000"/>
                        </a:lnSpc>
                        <a:spcBef>
                          <a:spcPts val="1400"/>
                        </a:spcBef>
                        <a:spcAft>
                          <a:spcPts val="0"/>
                        </a:spcAft>
                        <a:buClr>
                          <a:srgbClr val="FFFF00"/>
                        </a:buClr>
                        <a:buSzPts val="2400"/>
                        <a:buFont typeface="Arial"/>
                        <a:buNone/>
                      </a:pPr>
                      <a:r>
                        <a:t/>
                      </a:r>
                      <a:endParaRPr b="1" sz="2400">
                        <a:solidFill>
                          <a:srgbClr val="FFFF00"/>
                        </a:solidFill>
                      </a:endParaRPr>
                    </a:p>
                  </a:txBody>
                  <a:tcPr marT="3025" marB="0" marR="53650" marL="536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1DBF3"/>
                    </a:solidFill>
                  </a:tcPr>
                </a:tc>
                <a:tc>
                  <a:txBody>
                    <a:bodyPr/>
                    <a:lstStyle/>
                    <a:p>
                      <a:pPr indent="0" lvl="0" marL="0" rtl="0" algn="l">
                        <a:lnSpc>
                          <a:spcPct val="99000"/>
                        </a:lnSpc>
                        <a:spcBef>
                          <a:spcPts val="1400"/>
                        </a:spcBef>
                        <a:spcAft>
                          <a:spcPts val="0"/>
                        </a:spcAft>
                        <a:buClr>
                          <a:schemeClr val="accent2"/>
                        </a:buClr>
                        <a:buSzPts val="2400"/>
                        <a:buFont typeface="Arial"/>
                        <a:buNone/>
                      </a:pPr>
                      <a:r>
                        <a:rPr b="1" lang="en-US" sz="2400">
                          <a:solidFill>
                            <a:schemeClr val="accent2"/>
                          </a:solidFill>
                        </a:rPr>
                        <a:t>Окупирана од вода -</a:t>
                      </a:r>
                      <a:r>
                        <a:rPr b="1" lang="en-US" sz="2400">
                          <a:solidFill>
                            <a:schemeClr val="dk1"/>
                          </a:solidFill>
                        </a:rPr>
                        <a:t>361,2 милиони квадратни километри</a:t>
                      </a:r>
                      <a:endParaRPr>
                        <a:solidFill>
                          <a:schemeClr val="dk1"/>
                        </a:solidFill>
                      </a:endParaRPr>
                    </a:p>
                    <a:p>
                      <a:pPr indent="0" lvl="0" marL="0" marR="0" rtl="0" algn="l">
                        <a:lnSpc>
                          <a:spcPct val="99000"/>
                        </a:lnSpc>
                        <a:spcBef>
                          <a:spcPts val="1400"/>
                        </a:spcBef>
                        <a:spcAft>
                          <a:spcPts val="0"/>
                        </a:spcAft>
                        <a:buClr>
                          <a:schemeClr val="accent2"/>
                        </a:buClr>
                        <a:buSzPts val="2400"/>
                        <a:buFont typeface="Arial"/>
                        <a:buNone/>
                      </a:pPr>
                      <a:r>
                        <a:t/>
                      </a:r>
                      <a:endParaRPr b="1" sz="2400">
                        <a:solidFill>
                          <a:schemeClr val="accent2"/>
                        </a:solidFill>
                      </a:endParaRPr>
                    </a:p>
                  </a:txBody>
                  <a:tcPr marT="3025" marB="0" marR="53650" marL="536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1DBF3"/>
                    </a:solidFill>
                  </a:tcPr>
                </a:tc>
                <a:tc>
                  <a:txBody>
                    <a:bodyPr/>
                    <a:lstStyle/>
                    <a:p>
                      <a:pPr indent="0" lvl="0" marL="0" rtl="0" algn="l">
                        <a:lnSpc>
                          <a:spcPct val="99000"/>
                        </a:lnSpc>
                        <a:spcBef>
                          <a:spcPts val="1400"/>
                        </a:spcBef>
                        <a:spcAft>
                          <a:spcPts val="0"/>
                        </a:spcAft>
                        <a:buClr>
                          <a:schemeClr val="dk1"/>
                        </a:buClr>
                        <a:buSzPts val="1100"/>
                        <a:buFont typeface="Arial"/>
                        <a:buNone/>
                      </a:pPr>
                      <a:r>
                        <a:rPr b="1" lang="en-US" sz="2400">
                          <a:solidFill>
                            <a:srgbClr val="008000"/>
                          </a:solidFill>
                        </a:rPr>
                        <a:t>Сè</a:t>
                      </a:r>
                      <a:endParaRPr b="1" sz="2400">
                        <a:solidFill>
                          <a:srgbClr val="008000"/>
                        </a:solidFill>
                      </a:endParaRPr>
                    </a:p>
                    <a:p>
                      <a:pPr indent="0" lvl="0" marL="0" rtl="0" algn="l">
                        <a:lnSpc>
                          <a:spcPct val="99000"/>
                        </a:lnSpc>
                        <a:spcBef>
                          <a:spcPts val="1400"/>
                        </a:spcBef>
                        <a:spcAft>
                          <a:spcPts val="0"/>
                        </a:spcAft>
                        <a:buClr>
                          <a:schemeClr val="dk1"/>
                        </a:buClr>
                        <a:buSzPts val="1100"/>
                        <a:buFont typeface="Arial"/>
                        <a:buNone/>
                      </a:pPr>
                      <a:r>
                        <a:rPr b="1" lang="en-US" sz="2400">
                          <a:solidFill>
                            <a:schemeClr val="dk1"/>
                          </a:solidFill>
                        </a:rPr>
                        <a:t>510,2 милиони квадратни километри</a:t>
                      </a:r>
                      <a:endParaRPr b="1" sz="2400">
                        <a:solidFill>
                          <a:schemeClr val="dk1"/>
                        </a:solidFill>
                      </a:endParaRPr>
                    </a:p>
                    <a:p>
                      <a:pPr indent="0" lvl="0" marL="0" marR="0" rtl="0" algn="l">
                        <a:lnSpc>
                          <a:spcPct val="99000"/>
                        </a:lnSpc>
                        <a:spcBef>
                          <a:spcPts val="1400"/>
                        </a:spcBef>
                        <a:spcAft>
                          <a:spcPts val="0"/>
                        </a:spcAft>
                        <a:buClr>
                          <a:schemeClr val="dk1"/>
                        </a:buClr>
                        <a:buSzPts val="2400"/>
                        <a:buFont typeface="Arial"/>
                        <a:buNone/>
                      </a:pPr>
                      <a:r>
                        <a:t/>
                      </a:r>
                      <a:endParaRPr b="1" sz="2400">
                        <a:solidFill>
                          <a:srgbClr val="008000"/>
                        </a:solidFill>
                      </a:endParaRPr>
                    </a:p>
                  </a:txBody>
                  <a:tcPr marT="3025" marB="0" marR="53650" marL="536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1DBF3"/>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4"/>
          <p:cNvSpPr txBox="1"/>
          <p:nvPr/>
        </p:nvSpPr>
        <p:spPr>
          <a:xfrm>
            <a:off x="0" y="1989137"/>
            <a:ext cx="9144000" cy="181470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chemeClr val="accent1"/>
              </a:buClr>
              <a:buSzPts val="2800"/>
              <a:buFont typeface="Arial"/>
              <a:buNone/>
            </a:pPr>
            <a:r>
              <a:rPr b="1" lang="en-US" sz="2800">
                <a:solidFill>
                  <a:schemeClr val="accent1"/>
                </a:solidFill>
              </a:rPr>
              <a:t>Домашна задача: Врз основа на податоците дадени во табелата, креирајте колач за распределбата на земјиштето и водата на Земјата.</a:t>
            </a:r>
            <a:endParaRPr/>
          </a:p>
        </p:txBody>
      </p:sp>
      <p:graphicFrame>
        <p:nvGraphicFramePr>
          <p:cNvPr id="265" name="Google Shape;265;p14"/>
          <p:cNvGraphicFramePr/>
          <p:nvPr/>
        </p:nvGraphicFramePr>
        <p:xfrm>
          <a:off x="69988" y="4208625"/>
          <a:ext cx="3000000" cy="3000000"/>
        </p:xfrm>
        <a:graphic>
          <a:graphicData uri="http://schemas.openxmlformats.org/drawingml/2006/table">
            <a:tbl>
              <a:tblPr>
                <a:noFill/>
                <a:tableStyleId>{5184A964-F5CE-4D61-9F87-C649150F2E86}</a:tableStyleId>
              </a:tblPr>
              <a:tblGrid>
                <a:gridCol w="4481500"/>
                <a:gridCol w="4662475"/>
              </a:tblGrid>
              <a:tr h="406400">
                <a:tc gridSpan="2">
                  <a:txBody>
                    <a:bodyPr/>
                    <a:lstStyle/>
                    <a:p>
                      <a:pPr indent="0" lvl="0" marL="0" marR="0" rtl="0" algn="ctr">
                        <a:lnSpc>
                          <a:spcPct val="99000"/>
                        </a:lnSpc>
                        <a:spcBef>
                          <a:spcPts val="0"/>
                        </a:spcBef>
                        <a:spcAft>
                          <a:spcPts val="0"/>
                        </a:spcAft>
                        <a:buClr>
                          <a:srgbClr val="FFFFFF"/>
                        </a:buClr>
                        <a:buSzPts val="2400"/>
                        <a:buFont typeface="Arial"/>
                        <a:buNone/>
                      </a:pPr>
                      <a:r>
                        <a:rPr b="1" lang="en-US" sz="2400">
                          <a:solidFill>
                            <a:srgbClr val="FFFFFF"/>
                          </a:solidFill>
                        </a:rPr>
                        <a:t>Вкупна површина на Земјата - 510,2 милиони квадратни километри</a:t>
                      </a:r>
                      <a:endParaRPr/>
                    </a:p>
                  </a:txBody>
                  <a:tcPr marT="3025" marB="0" marR="53650" marL="536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588FE2"/>
                    </a:solidFill>
                  </a:tcPr>
                </a:tc>
                <a:tc hMerge="1"/>
              </a:tr>
              <a:tr h="2159000">
                <a:tc>
                  <a:txBody>
                    <a:bodyPr/>
                    <a:lstStyle/>
                    <a:p>
                      <a:pPr indent="0" lvl="0" marL="0" marR="0" rtl="0" algn="ctr">
                        <a:lnSpc>
                          <a:spcPct val="99000"/>
                        </a:lnSpc>
                        <a:spcBef>
                          <a:spcPts val="1400"/>
                        </a:spcBef>
                        <a:spcAft>
                          <a:spcPts val="0"/>
                        </a:spcAft>
                        <a:buClr>
                          <a:schemeClr val="dk1"/>
                        </a:buClr>
                        <a:buSzPts val="1100"/>
                        <a:buFont typeface="Arial"/>
                        <a:buNone/>
                      </a:pPr>
                      <a:r>
                        <a:rPr b="1" lang="en-US" sz="2400">
                          <a:solidFill>
                            <a:srgbClr val="FF6600"/>
                          </a:solidFill>
                          <a:latin typeface="Times New Roman"/>
                          <a:ea typeface="Times New Roman"/>
                          <a:cs typeface="Times New Roman"/>
                          <a:sym typeface="Times New Roman"/>
                        </a:rPr>
                        <a:t>Окупирана од копно -</a:t>
                      </a:r>
                      <a:endParaRPr b="1" sz="2400">
                        <a:solidFill>
                          <a:srgbClr val="FF6600"/>
                        </a:solidFill>
                        <a:latin typeface="Times New Roman"/>
                        <a:ea typeface="Times New Roman"/>
                        <a:cs typeface="Times New Roman"/>
                        <a:sym typeface="Times New Roman"/>
                      </a:endParaRPr>
                    </a:p>
                    <a:p>
                      <a:pPr indent="0" lvl="0" marL="0" marR="0" rtl="0" algn="ctr">
                        <a:lnSpc>
                          <a:spcPct val="99000"/>
                        </a:lnSpc>
                        <a:spcBef>
                          <a:spcPts val="140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149,0 милиони квадратни километри</a:t>
                      </a:r>
                      <a:endParaRPr b="1" sz="2400">
                        <a:solidFill>
                          <a:schemeClr val="dk1"/>
                        </a:solidFill>
                        <a:latin typeface="Times New Roman"/>
                        <a:ea typeface="Times New Roman"/>
                        <a:cs typeface="Times New Roman"/>
                        <a:sym typeface="Times New Roman"/>
                      </a:endParaRPr>
                    </a:p>
                    <a:p>
                      <a:pPr indent="0" lvl="0" marL="0" marR="0" rtl="0" algn="ctr">
                        <a:lnSpc>
                          <a:spcPct val="99000"/>
                        </a:lnSpc>
                        <a:spcBef>
                          <a:spcPts val="1400"/>
                        </a:spcBef>
                        <a:spcAft>
                          <a:spcPts val="0"/>
                        </a:spcAft>
                        <a:buClr>
                          <a:schemeClr val="dk1"/>
                        </a:buClr>
                        <a:buSzPts val="2400"/>
                        <a:buFont typeface="Times New Roman"/>
                        <a:buNone/>
                      </a:pPr>
                      <a:r>
                        <a:t/>
                      </a:r>
                      <a:endParaRPr b="1" sz="2400">
                        <a:solidFill>
                          <a:srgbClr val="FF6600"/>
                        </a:solidFill>
                        <a:latin typeface="Times New Roman"/>
                        <a:ea typeface="Times New Roman"/>
                        <a:cs typeface="Times New Roman"/>
                        <a:sym typeface="Times New Roman"/>
                      </a:endParaRPr>
                    </a:p>
                  </a:txBody>
                  <a:tcPr marT="3025" marB="0" marR="53650" marL="536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1DBF3"/>
                    </a:solidFill>
                  </a:tcPr>
                </a:tc>
                <a:tc>
                  <a:txBody>
                    <a:bodyPr/>
                    <a:lstStyle/>
                    <a:p>
                      <a:pPr indent="0" lvl="0" marL="0" marR="0" rtl="0" algn="ctr">
                        <a:lnSpc>
                          <a:spcPct val="99000"/>
                        </a:lnSpc>
                        <a:spcBef>
                          <a:spcPts val="1400"/>
                        </a:spcBef>
                        <a:spcAft>
                          <a:spcPts val="0"/>
                        </a:spcAft>
                        <a:buClr>
                          <a:schemeClr val="dk1"/>
                        </a:buClr>
                        <a:buSzPts val="1100"/>
                        <a:buFont typeface="Arial"/>
                        <a:buNone/>
                      </a:pPr>
                      <a:r>
                        <a:rPr b="1" lang="en-US" sz="2400">
                          <a:solidFill>
                            <a:schemeClr val="accent2"/>
                          </a:solidFill>
                        </a:rPr>
                        <a:t>Окупирана од вода -</a:t>
                      </a:r>
                      <a:endParaRPr b="1" sz="2400">
                        <a:solidFill>
                          <a:schemeClr val="accent2"/>
                        </a:solidFill>
                      </a:endParaRPr>
                    </a:p>
                    <a:p>
                      <a:pPr indent="0" lvl="0" marL="0" marR="0" rtl="0" algn="ctr">
                        <a:lnSpc>
                          <a:spcPct val="99000"/>
                        </a:lnSpc>
                        <a:spcBef>
                          <a:spcPts val="1400"/>
                        </a:spcBef>
                        <a:spcAft>
                          <a:spcPts val="0"/>
                        </a:spcAft>
                        <a:buClr>
                          <a:schemeClr val="dk1"/>
                        </a:buClr>
                        <a:buSzPts val="1100"/>
                        <a:buFont typeface="Arial"/>
                        <a:buNone/>
                      </a:pPr>
                      <a:r>
                        <a:rPr b="1" lang="en-US" sz="2400">
                          <a:solidFill>
                            <a:schemeClr val="dk1"/>
                          </a:solidFill>
                        </a:rPr>
                        <a:t>361,2 милиони квадратни километри</a:t>
                      </a:r>
                      <a:endParaRPr b="1" sz="2400">
                        <a:solidFill>
                          <a:schemeClr val="dk1"/>
                        </a:solidFill>
                      </a:endParaRPr>
                    </a:p>
                    <a:p>
                      <a:pPr indent="0" lvl="0" marL="0" marR="0" rtl="0" algn="ctr">
                        <a:lnSpc>
                          <a:spcPct val="99000"/>
                        </a:lnSpc>
                        <a:spcBef>
                          <a:spcPts val="1400"/>
                        </a:spcBef>
                        <a:spcAft>
                          <a:spcPts val="0"/>
                        </a:spcAft>
                        <a:buClr>
                          <a:schemeClr val="dk1"/>
                        </a:buClr>
                        <a:buSzPts val="2400"/>
                        <a:buFont typeface="Arial"/>
                        <a:buNone/>
                      </a:pPr>
                      <a:r>
                        <a:t/>
                      </a:r>
                      <a:endParaRPr b="1" sz="2400">
                        <a:solidFill>
                          <a:schemeClr val="accent2"/>
                        </a:solidFill>
                      </a:endParaRPr>
                    </a:p>
                    <a:p>
                      <a:pPr indent="0" lvl="0" marL="0" marR="0" rtl="0" algn="l">
                        <a:spcBef>
                          <a:spcPts val="1400"/>
                        </a:spcBef>
                        <a:spcAft>
                          <a:spcPts val="0"/>
                        </a:spcAft>
                        <a:buNone/>
                      </a:pPr>
                      <a:r>
                        <a:t/>
                      </a:r>
                      <a:endParaRPr b="1" i="0" sz="2000" u="none">
                        <a:solidFill>
                          <a:schemeClr val="dk1"/>
                        </a:solidFill>
                        <a:latin typeface="Arial"/>
                        <a:ea typeface="Arial"/>
                        <a:cs typeface="Arial"/>
                        <a:sym typeface="Arial"/>
                      </a:endParaRPr>
                    </a:p>
                  </a:txBody>
                  <a:tcPr marT="3025" marB="0" marR="53650" marL="53650">
                    <a:lnL cap="flat" cmpd="sng" w="11500">
                      <a:solidFill>
                        <a:srgbClr val="FFFFFF"/>
                      </a:solidFill>
                      <a:prstDash val="solid"/>
                      <a:round/>
                      <a:headEnd len="sm" w="sm" type="none"/>
                      <a:tailEnd len="sm" w="sm" type="none"/>
                    </a:lnL>
                    <a:lnR cap="flat" cmpd="sng" w="11500">
                      <a:solidFill>
                        <a:srgbClr val="FFFFFF"/>
                      </a:solidFill>
                      <a:prstDash val="solid"/>
                      <a:round/>
                      <a:headEnd len="sm" w="sm" type="none"/>
                      <a:tailEnd len="sm" w="sm" type="none"/>
                    </a:lnR>
                    <a:lnT cap="flat" cmpd="sng" w="11500">
                      <a:solidFill>
                        <a:srgbClr val="FFFFFF"/>
                      </a:solidFill>
                      <a:prstDash val="solid"/>
                      <a:round/>
                      <a:headEnd len="sm" w="sm" type="none"/>
                      <a:tailEnd len="sm" w="sm" type="none"/>
                    </a:lnT>
                    <a:lnB cap="flat" cmpd="sng" w="11500">
                      <a:solidFill>
                        <a:srgbClr val="FFFFFF"/>
                      </a:solidFill>
                      <a:prstDash val="solid"/>
                      <a:round/>
                      <a:headEnd len="sm" w="sm" type="none"/>
                      <a:tailEnd len="sm" w="sm" type="none"/>
                    </a:lnB>
                    <a:solidFill>
                      <a:srgbClr val="D1DBF3"/>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graphicFrame>
        <p:nvGraphicFramePr>
          <p:cNvPr id="270" name="Google Shape;270;p15"/>
          <p:cNvGraphicFramePr/>
          <p:nvPr/>
        </p:nvGraphicFramePr>
        <p:xfrm>
          <a:off x="0" y="2492375"/>
          <a:ext cx="9144000" cy="4835525"/>
        </p:xfrm>
        <a:graphic>
          <a:graphicData uri="http://schemas.openxmlformats.org/presentationml/2006/ole">
            <mc:AlternateContent>
              <mc:Choice Requires="v">
                <p:oleObj r:id="rId4" imgH="4835525" imgW="9144000" progId="Excel.Chart.8" spid="_x0000_s1">
                  <p:embed/>
                </p:oleObj>
              </mc:Choice>
              <mc:Fallback>
                <p:oleObj r:id="rId5" imgH="4835525" imgW="9144000" progId="Excel.Chart.8">
                  <p:embed/>
                  <p:pic>
                    <p:nvPicPr>
                      <p:cNvPr id="270" name="Google Shape;270;p15"/>
                      <p:cNvPicPr preferRelativeResize="0"/>
                      <p:nvPr>
                        <p:ph idx="1" type="body"/>
                      </p:nvPr>
                    </p:nvPicPr>
                    <p:blipFill rotWithShape="1">
                      <a:blip r:embed="rId6">
                        <a:alphaModFix/>
                      </a:blip>
                      <a:srcRect b="0" l="0" r="0" t="0"/>
                      <a:stretch/>
                    </p:blipFill>
                    <p:spPr>
                      <a:xfrm>
                        <a:off x="0" y="2492375"/>
                        <a:ext cx="9144000" cy="4835525"/>
                      </a:xfrm>
                      <a:prstGeom prst="rect">
                        <a:avLst/>
                      </a:prstGeom>
                      <a:noFill/>
                      <a:ln>
                        <a:noFill/>
                      </a:ln>
                    </p:spPr>
                  </p:pic>
                </p:oleObj>
              </mc:Fallback>
            </mc:AlternateContent>
          </a:graphicData>
        </a:graphic>
      </p:graphicFrame>
      <p:sp>
        <p:nvSpPr>
          <p:cNvPr id="271" name="Google Shape;271;p15"/>
          <p:cNvSpPr txBox="1"/>
          <p:nvPr/>
        </p:nvSpPr>
        <p:spPr>
          <a:xfrm>
            <a:off x="539750" y="1341437"/>
            <a:ext cx="8228012" cy="1141412"/>
          </a:xfrm>
          <a:prstGeom prst="rect">
            <a:avLst/>
          </a:prstGeom>
          <a:noFill/>
          <a:ln>
            <a:noFill/>
          </a:ln>
        </p:spPr>
        <p:txBody>
          <a:bodyPr anchorCtr="0" anchor="t" bIns="45000" lIns="90000" spcFirstLastPara="1" rIns="90000" wrap="square" tIns="45000">
            <a:noAutofit/>
          </a:bodyPr>
          <a:lstStyle/>
          <a:p>
            <a:pPr indent="0" lvl="0" marL="0" marR="0" rtl="0" algn="ctr">
              <a:lnSpc>
                <a:spcPct val="90000"/>
              </a:lnSpc>
              <a:spcBef>
                <a:spcPts val="0"/>
              </a:spcBef>
              <a:spcAft>
                <a:spcPts val="0"/>
              </a:spcAft>
              <a:buClr>
                <a:schemeClr val="accent2"/>
              </a:buClr>
              <a:buSzPts val="2800"/>
              <a:buFont typeface="Arial"/>
              <a:buNone/>
            </a:pPr>
            <a:r>
              <a:rPr b="1" lang="en-US" sz="2800">
                <a:solidFill>
                  <a:schemeClr val="accent2"/>
                </a:solidFill>
              </a:rPr>
              <a:t>Распределба на вода и земја на површината на земјината топка</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6"/>
          <p:cNvSpPr txBox="1"/>
          <p:nvPr>
            <p:ph type="title"/>
          </p:nvPr>
        </p:nvSpPr>
        <p:spPr>
          <a:xfrm>
            <a:off x="0" y="1268412"/>
            <a:ext cx="9144000" cy="1141412"/>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SzPts val="2800"/>
              <a:buNone/>
            </a:pPr>
            <a:r>
              <a:rPr b="1" lang="en-US" sz="2800">
                <a:solidFill>
                  <a:schemeClr val="accent1"/>
                </a:solidFill>
                <a:latin typeface="Arial"/>
                <a:ea typeface="Arial"/>
                <a:cs typeface="Arial"/>
                <a:sym typeface="Arial"/>
              </a:rPr>
              <a:t>Распределба на водата на површината на Земјата</a:t>
            </a:r>
            <a:endParaRPr/>
          </a:p>
        </p:txBody>
      </p:sp>
      <p:graphicFrame>
        <p:nvGraphicFramePr>
          <p:cNvPr id="277" name="Google Shape;277;p16"/>
          <p:cNvGraphicFramePr/>
          <p:nvPr/>
        </p:nvGraphicFramePr>
        <p:xfrm>
          <a:off x="0" y="2652875"/>
          <a:ext cx="3000000" cy="3000000"/>
        </p:xfrm>
        <a:graphic>
          <a:graphicData uri="http://schemas.openxmlformats.org/drawingml/2006/table">
            <a:tbl>
              <a:tblPr>
                <a:noFill/>
                <a:tableStyleId>{5184A964-F5CE-4D61-9F87-C649150F2E86}</a:tableStyleId>
              </a:tblPr>
              <a:tblGrid>
                <a:gridCol w="3048000"/>
                <a:gridCol w="3048000"/>
                <a:gridCol w="3048000"/>
              </a:tblGrid>
              <a:tr h="1079500">
                <a:tc>
                  <a:txBody>
                    <a:bodyPr/>
                    <a:lstStyle/>
                    <a:p>
                      <a:pPr indent="0" lvl="0" marL="0" marR="0" rtl="0" algn="just">
                        <a:lnSpc>
                          <a:spcPct val="107000"/>
                        </a:lnSpc>
                        <a:spcBef>
                          <a:spcPts val="0"/>
                        </a:spcBef>
                        <a:spcAft>
                          <a:spcPts val="0"/>
                        </a:spcAft>
                        <a:buClr>
                          <a:srgbClr val="3333FF"/>
                        </a:buClr>
                        <a:buSzPts val="3200"/>
                        <a:buFont typeface="Times New Roman"/>
                        <a:buNone/>
                      </a:pPr>
                      <a:r>
                        <a:rPr b="0" i="0" lang="en-US" sz="3200" u="none">
                          <a:solidFill>
                            <a:srgbClr val="3333FF"/>
                          </a:solidFill>
                          <a:latin typeface="Times New Roman"/>
                          <a:ea typeface="Times New Roman"/>
                          <a:cs typeface="Times New Roman"/>
                          <a:sym typeface="Times New Roman"/>
                        </a:rPr>
                        <a:t> </a:t>
                      </a:r>
                      <a:endParaRPr/>
                    </a:p>
                  </a:txBody>
                  <a:tcPr marT="0" marB="0" marR="68575" marL="6857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100"/>
                        <a:buFont typeface="Arial"/>
                        <a:buNone/>
                      </a:pPr>
                      <a:r>
                        <a:rPr b="1" lang="en-US" sz="3200">
                          <a:solidFill>
                            <a:srgbClr val="3333FF"/>
                          </a:solidFill>
                          <a:latin typeface="Times New Roman"/>
                          <a:ea typeface="Times New Roman"/>
                          <a:cs typeface="Times New Roman"/>
                          <a:sym typeface="Times New Roman"/>
                        </a:rPr>
                        <a:t>маса</a:t>
                      </a:r>
                      <a:endParaRPr b="1" sz="3200">
                        <a:solidFill>
                          <a:srgbClr val="3333FF"/>
                        </a:solidFill>
                        <a:latin typeface="Times New Roman"/>
                        <a:ea typeface="Times New Roman"/>
                        <a:cs typeface="Times New Roman"/>
                        <a:sym typeface="Times New Roman"/>
                      </a:endParaRPr>
                    </a:p>
                    <a:p>
                      <a:pPr indent="0" lvl="0" marL="0" marR="0" rtl="0" algn="ctr">
                        <a:lnSpc>
                          <a:spcPct val="107000"/>
                        </a:lnSpc>
                        <a:spcBef>
                          <a:spcPts val="0"/>
                        </a:spcBef>
                        <a:spcAft>
                          <a:spcPts val="0"/>
                        </a:spcAft>
                        <a:buClr>
                          <a:schemeClr val="dk1"/>
                        </a:buClr>
                        <a:buSzPts val="1100"/>
                        <a:buFont typeface="Arial"/>
                        <a:buNone/>
                      </a:pPr>
                      <a:r>
                        <a:rPr b="1" lang="en-US" sz="3200">
                          <a:solidFill>
                            <a:srgbClr val="3333FF"/>
                          </a:solidFill>
                          <a:latin typeface="Times New Roman"/>
                          <a:ea typeface="Times New Roman"/>
                          <a:cs typeface="Times New Roman"/>
                          <a:sym typeface="Times New Roman"/>
                        </a:rPr>
                        <a:t>милиони тони</a:t>
                      </a:r>
                      <a:endParaRPr b="1" sz="3200">
                        <a:solidFill>
                          <a:srgbClr val="3333FF"/>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3333FF"/>
                        </a:buClr>
                        <a:buSzPts val="3200"/>
                        <a:buFont typeface="Times New Roman"/>
                        <a:buNone/>
                      </a:pPr>
                      <a:r>
                        <a:rPr b="1" lang="en-US" sz="3200">
                          <a:solidFill>
                            <a:srgbClr val="3333FF"/>
                          </a:solidFill>
                          <a:latin typeface="Times New Roman"/>
                          <a:ea typeface="Times New Roman"/>
                          <a:cs typeface="Times New Roman"/>
                          <a:sym typeface="Times New Roman"/>
                        </a:rPr>
                        <a:t>Вид на вода</a:t>
                      </a:r>
                      <a:endParaRPr b="0" i="0" sz="3200" u="none">
                        <a:solidFill>
                          <a:srgbClr val="3333FF"/>
                        </a:solidFill>
                        <a:latin typeface="Calibri"/>
                        <a:ea typeface="Calibri"/>
                        <a:cs typeface="Calibri"/>
                        <a:sym typeface="Calibri"/>
                      </a:endParaRPr>
                    </a:p>
                    <a:p>
                      <a:pPr indent="0" lvl="0" marL="0" marR="0" rtl="0" algn="ctr">
                        <a:lnSpc>
                          <a:spcPct val="107000"/>
                        </a:lnSpc>
                        <a:spcBef>
                          <a:spcPts val="0"/>
                        </a:spcBef>
                        <a:spcAft>
                          <a:spcPts val="0"/>
                        </a:spcAft>
                        <a:buClr>
                          <a:srgbClr val="3333FF"/>
                        </a:buClr>
                        <a:buSzPts val="3200"/>
                        <a:buFont typeface="Times New Roman"/>
                        <a:buNone/>
                      </a:pPr>
                      <a:r>
                        <a:rPr b="1" i="0" lang="en-US" sz="3200" u="none">
                          <a:solidFill>
                            <a:srgbClr val="3333FF"/>
                          </a:solidFill>
                          <a:latin typeface="Times New Roman"/>
                          <a:ea typeface="Times New Roman"/>
                          <a:cs typeface="Times New Roman"/>
                          <a:sym typeface="Times New Roman"/>
                        </a:rPr>
                        <a:t>%</a:t>
                      </a:r>
                      <a:endParaRPr/>
                    </a:p>
                  </a:txBody>
                  <a:tcPr marT="0" marB="0" marR="68575" marL="6857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04875">
                <a:tc>
                  <a:txBody>
                    <a:bodyPr/>
                    <a:lstStyle/>
                    <a:p>
                      <a:pPr indent="0" lvl="0" marL="0" marR="0" rtl="0" algn="l">
                        <a:lnSpc>
                          <a:spcPct val="107000"/>
                        </a:lnSpc>
                        <a:spcBef>
                          <a:spcPts val="0"/>
                        </a:spcBef>
                        <a:spcAft>
                          <a:spcPts val="0"/>
                        </a:spcAft>
                        <a:buClr>
                          <a:srgbClr val="3333FF"/>
                        </a:buClr>
                        <a:buSzPts val="3200"/>
                        <a:buFont typeface="Times New Roman"/>
                        <a:buNone/>
                      </a:pPr>
                      <a:r>
                        <a:rPr b="1" lang="en-US" sz="3200">
                          <a:solidFill>
                            <a:srgbClr val="3333FF"/>
                          </a:solidFill>
                          <a:latin typeface="Times New Roman"/>
                          <a:ea typeface="Times New Roman"/>
                          <a:cs typeface="Times New Roman"/>
                          <a:sym typeface="Times New Roman"/>
                        </a:rPr>
                        <a:t>Светски океан</a:t>
                      </a:r>
                      <a:endParaRPr/>
                    </a:p>
                  </a:txBody>
                  <a:tcPr marT="0" marB="0" marR="68575" marL="6857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3333FF"/>
                        </a:buClr>
                        <a:buSzPts val="3200"/>
                        <a:buFont typeface="Times New Roman"/>
                        <a:buNone/>
                      </a:pPr>
                      <a:r>
                        <a:rPr b="1" i="0" lang="en-US" sz="3200" u="none">
                          <a:solidFill>
                            <a:srgbClr val="3333FF"/>
                          </a:solidFill>
                          <a:latin typeface="Times New Roman"/>
                          <a:ea typeface="Times New Roman"/>
                          <a:cs typeface="Times New Roman"/>
                          <a:sym typeface="Times New Roman"/>
                        </a:rPr>
                        <a:t>142</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3333FF"/>
                        </a:buClr>
                        <a:buSzPts val="3200"/>
                        <a:buFont typeface="Times New Roman"/>
                        <a:buNone/>
                      </a:pPr>
                      <a:r>
                        <a:rPr b="1" lang="en-US" sz="3200">
                          <a:solidFill>
                            <a:srgbClr val="3333FF"/>
                          </a:solidFill>
                          <a:latin typeface="Times New Roman"/>
                          <a:ea typeface="Times New Roman"/>
                          <a:cs typeface="Times New Roman"/>
                          <a:sym typeface="Times New Roman"/>
                        </a:rPr>
                        <a:t>Солена вода</a:t>
                      </a:r>
                      <a:r>
                        <a:rPr b="1" i="0" lang="en-US" sz="3200" u="none">
                          <a:solidFill>
                            <a:srgbClr val="3333FF"/>
                          </a:solidFill>
                          <a:latin typeface="Times New Roman"/>
                          <a:ea typeface="Times New Roman"/>
                          <a:cs typeface="Times New Roman"/>
                          <a:sym typeface="Times New Roman"/>
                        </a:rPr>
                        <a:t> 97.5%</a:t>
                      </a:r>
                      <a:endParaRPr/>
                    </a:p>
                  </a:txBody>
                  <a:tcPr marT="0" marB="0" marR="68575" marL="6857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60400">
                <a:tc>
                  <a:txBody>
                    <a:bodyPr/>
                    <a:lstStyle/>
                    <a:p>
                      <a:pPr indent="0" lvl="0" marL="0" marR="0" rtl="0" algn="l">
                        <a:lnSpc>
                          <a:spcPct val="107000"/>
                        </a:lnSpc>
                        <a:spcBef>
                          <a:spcPts val="0"/>
                        </a:spcBef>
                        <a:spcAft>
                          <a:spcPts val="0"/>
                        </a:spcAft>
                        <a:buClr>
                          <a:srgbClr val="3333FF"/>
                        </a:buClr>
                        <a:buSzPts val="3200"/>
                        <a:buFont typeface="Times New Roman"/>
                        <a:buNone/>
                      </a:pPr>
                      <a:r>
                        <a:rPr b="1" lang="en-US" sz="3200">
                          <a:solidFill>
                            <a:srgbClr val="3333FF"/>
                          </a:solidFill>
                          <a:latin typeface="Times New Roman"/>
                          <a:ea typeface="Times New Roman"/>
                          <a:cs typeface="Times New Roman"/>
                          <a:sym typeface="Times New Roman"/>
                        </a:rPr>
                        <a:t>Реки и езера</a:t>
                      </a:r>
                      <a:endParaRPr/>
                    </a:p>
                  </a:txBody>
                  <a:tcPr marT="0" marB="0" marR="68575" marL="6857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3333FF"/>
                        </a:buClr>
                        <a:buSzPts val="3200"/>
                        <a:buFont typeface="Times New Roman"/>
                        <a:buNone/>
                      </a:pPr>
                      <a:r>
                        <a:rPr b="1" i="0" lang="en-US" sz="3200" u="none">
                          <a:solidFill>
                            <a:srgbClr val="3333FF"/>
                          </a:solidFill>
                          <a:latin typeface="Times New Roman"/>
                          <a:ea typeface="Times New Roman"/>
                          <a:cs typeface="Times New Roman"/>
                          <a:sym typeface="Times New Roman"/>
                        </a:rPr>
                        <a:t>0,05</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3">
                  <a:txBody>
                    <a:bodyPr/>
                    <a:lstStyle/>
                    <a:p>
                      <a:pPr indent="0" lvl="0" marL="0" marR="0" rtl="0" algn="ctr">
                        <a:lnSpc>
                          <a:spcPct val="107000"/>
                        </a:lnSpc>
                        <a:spcBef>
                          <a:spcPts val="0"/>
                        </a:spcBef>
                        <a:spcAft>
                          <a:spcPts val="0"/>
                        </a:spcAft>
                        <a:buClr>
                          <a:srgbClr val="3333FF"/>
                        </a:buClr>
                        <a:buSzPts val="3200"/>
                        <a:buFont typeface="Times New Roman"/>
                        <a:buNone/>
                      </a:pPr>
                      <a:r>
                        <a:rPr b="1" i="0" lang="en-US" sz="3200" u="none">
                          <a:solidFill>
                            <a:srgbClr val="3333FF"/>
                          </a:solidFill>
                          <a:latin typeface="Times New Roman"/>
                          <a:ea typeface="Times New Roman"/>
                          <a:cs typeface="Times New Roman"/>
                          <a:sym typeface="Times New Roman"/>
                        </a:rPr>
                        <a:t> </a:t>
                      </a:r>
                      <a:endParaRPr b="0" i="0" sz="3200" u="none">
                        <a:solidFill>
                          <a:srgbClr val="3333FF"/>
                        </a:solidFill>
                        <a:latin typeface="Calibri"/>
                        <a:ea typeface="Calibri"/>
                        <a:cs typeface="Calibri"/>
                        <a:sym typeface="Calibri"/>
                      </a:endParaRPr>
                    </a:p>
                    <a:p>
                      <a:pPr indent="0" lvl="0" marL="0" marR="0" rtl="0" algn="ctr">
                        <a:lnSpc>
                          <a:spcPct val="107000"/>
                        </a:lnSpc>
                        <a:spcBef>
                          <a:spcPts val="0"/>
                        </a:spcBef>
                        <a:spcAft>
                          <a:spcPts val="0"/>
                        </a:spcAft>
                        <a:buClr>
                          <a:srgbClr val="3333FF"/>
                        </a:buClr>
                        <a:buSzPts val="3200"/>
                        <a:buFont typeface="Times New Roman"/>
                        <a:buNone/>
                      </a:pPr>
                      <a:r>
                        <a:rPr b="1" lang="en-US" sz="3200">
                          <a:solidFill>
                            <a:srgbClr val="3333FF"/>
                          </a:solidFill>
                          <a:latin typeface="Times New Roman"/>
                          <a:ea typeface="Times New Roman"/>
                          <a:cs typeface="Times New Roman"/>
                          <a:sym typeface="Times New Roman"/>
                        </a:rPr>
                        <a:t>Свежа вода</a:t>
                      </a:r>
                      <a:r>
                        <a:rPr b="1" i="0" lang="en-US" sz="3200" u="none">
                          <a:solidFill>
                            <a:srgbClr val="3333FF"/>
                          </a:solidFill>
                          <a:latin typeface="Times New Roman"/>
                          <a:ea typeface="Times New Roman"/>
                          <a:cs typeface="Times New Roman"/>
                          <a:sym typeface="Times New Roman"/>
                        </a:rPr>
                        <a:t> 2,5%</a:t>
                      </a:r>
                      <a:endParaRPr/>
                    </a:p>
                  </a:txBody>
                  <a:tcPr marT="0" marB="0" marR="68575" marL="6857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658800">
                <a:tc>
                  <a:txBody>
                    <a:bodyPr/>
                    <a:lstStyle/>
                    <a:p>
                      <a:pPr indent="0" lvl="0" marL="0" marR="0" rtl="0" algn="l">
                        <a:lnSpc>
                          <a:spcPct val="107000"/>
                        </a:lnSpc>
                        <a:spcBef>
                          <a:spcPts val="0"/>
                        </a:spcBef>
                        <a:spcAft>
                          <a:spcPts val="0"/>
                        </a:spcAft>
                        <a:buClr>
                          <a:srgbClr val="3333FF"/>
                        </a:buClr>
                        <a:buSzPts val="3200"/>
                        <a:buFont typeface="Times New Roman"/>
                        <a:buNone/>
                      </a:pPr>
                      <a:r>
                        <a:rPr b="1" lang="en-US" sz="3200">
                          <a:solidFill>
                            <a:srgbClr val="3333FF"/>
                          </a:solidFill>
                          <a:latin typeface="Times New Roman"/>
                          <a:ea typeface="Times New Roman"/>
                          <a:cs typeface="Times New Roman"/>
                          <a:sym typeface="Times New Roman"/>
                        </a:rPr>
                        <a:t>Глечери</a:t>
                      </a:r>
                      <a:endParaRPr/>
                    </a:p>
                  </a:txBody>
                  <a:tcPr marT="0" marB="0" marR="68575" marL="6857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3333FF"/>
                        </a:buClr>
                        <a:buSzPts val="3200"/>
                        <a:buFont typeface="Times New Roman"/>
                        <a:buNone/>
                      </a:pPr>
                      <a:r>
                        <a:rPr b="1" i="0" lang="en-US" sz="3200" u="none">
                          <a:solidFill>
                            <a:srgbClr val="3333FF"/>
                          </a:solidFill>
                          <a:latin typeface="Times New Roman"/>
                          <a:ea typeface="Times New Roman"/>
                          <a:cs typeface="Times New Roman"/>
                          <a:sym typeface="Times New Roman"/>
                        </a:rPr>
                        <a:t>3,53</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796925">
                <a:tc>
                  <a:txBody>
                    <a:bodyPr/>
                    <a:lstStyle/>
                    <a:p>
                      <a:pPr indent="0" lvl="0" marL="0" marR="0" rtl="0" algn="l">
                        <a:lnSpc>
                          <a:spcPct val="107000"/>
                        </a:lnSpc>
                        <a:spcBef>
                          <a:spcPts val="0"/>
                        </a:spcBef>
                        <a:spcAft>
                          <a:spcPts val="0"/>
                        </a:spcAft>
                        <a:buClr>
                          <a:srgbClr val="3333FF"/>
                        </a:buClr>
                        <a:buSzPts val="3200"/>
                        <a:buFont typeface="Times New Roman"/>
                        <a:buNone/>
                      </a:pPr>
                      <a:r>
                        <a:rPr b="1" lang="en-US" sz="3200">
                          <a:solidFill>
                            <a:srgbClr val="3333FF"/>
                          </a:solidFill>
                          <a:latin typeface="Times New Roman"/>
                          <a:ea typeface="Times New Roman"/>
                          <a:cs typeface="Times New Roman"/>
                          <a:sym typeface="Times New Roman"/>
                        </a:rPr>
                        <a:t>Атмосфера</a:t>
                      </a:r>
                      <a:endParaRPr/>
                    </a:p>
                  </a:txBody>
                  <a:tcPr marT="0" marB="0" marR="68575" marL="6857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3333FF"/>
                        </a:buClr>
                        <a:buSzPts val="3200"/>
                        <a:buFont typeface="Times New Roman"/>
                        <a:buNone/>
                      </a:pPr>
                      <a:r>
                        <a:rPr b="1" i="0" lang="en-US" sz="3200" u="none">
                          <a:solidFill>
                            <a:srgbClr val="3333FF"/>
                          </a:solidFill>
                          <a:latin typeface="Times New Roman"/>
                          <a:ea typeface="Times New Roman"/>
                          <a:cs typeface="Times New Roman"/>
                          <a:sym typeface="Times New Roman"/>
                        </a:rPr>
                        <a:t>0,0013</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vMerge="1"/>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7"/>
          <p:cNvSpPr txBox="1"/>
          <p:nvPr>
            <p:ph idx="1" type="body"/>
          </p:nvPr>
        </p:nvSpPr>
        <p:spPr>
          <a:xfrm>
            <a:off x="457200" y="2060575"/>
            <a:ext cx="8228012" cy="2089150"/>
          </a:xfrm>
          <a:prstGeom prst="rect">
            <a:avLst/>
          </a:prstGeom>
          <a:noFill/>
          <a:ln>
            <a:noFill/>
          </a:ln>
        </p:spPr>
        <p:txBody>
          <a:bodyPr anchorCtr="0" anchor="t" bIns="45000" lIns="90000" spcFirstLastPara="1" rIns="90000" wrap="square" tIns="45000">
            <a:noAutofit/>
          </a:bodyPr>
          <a:lstStyle/>
          <a:p>
            <a:pPr indent="-342900" lvl="0" marL="342900" rtl="0" algn="ctr">
              <a:lnSpc>
                <a:spcPct val="95000"/>
              </a:lnSpc>
              <a:spcBef>
                <a:spcPts val="0"/>
              </a:spcBef>
              <a:spcAft>
                <a:spcPts val="0"/>
              </a:spcAft>
              <a:buSzPts val="3600"/>
              <a:buNone/>
            </a:pPr>
            <a:r>
              <a:rPr b="1" lang="en-US" sz="3600">
                <a:solidFill>
                  <a:srgbClr val="333399"/>
                </a:solidFill>
              </a:rPr>
              <a:t>КОЈ ЗАКЛУЧОК МОЖЕМЕ ДА ГО НАПРАВИМЕ?</a:t>
            </a:r>
            <a:endParaRPr/>
          </a:p>
        </p:txBody>
      </p:sp>
      <p:sp>
        <p:nvSpPr>
          <p:cNvPr id="283" name="Google Shape;283;p17"/>
          <p:cNvSpPr txBox="1"/>
          <p:nvPr/>
        </p:nvSpPr>
        <p:spPr>
          <a:xfrm>
            <a:off x="395287" y="981075"/>
            <a:ext cx="8228012" cy="723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Резултат с изображение за чаша с вода" id="284" name="Google Shape;284;p17"/>
          <p:cNvPicPr preferRelativeResize="0"/>
          <p:nvPr/>
        </p:nvPicPr>
        <p:blipFill rotWithShape="1">
          <a:blip r:embed="rId3">
            <a:alphaModFix/>
          </a:blip>
          <a:srcRect b="0" l="0" r="0" t="0"/>
          <a:stretch/>
        </p:blipFill>
        <p:spPr>
          <a:xfrm>
            <a:off x="0" y="4514850"/>
            <a:ext cx="1952625" cy="2343150"/>
          </a:xfrm>
          <a:prstGeom prst="rect">
            <a:avLst/>
          </a:prstGeom>
          <a:noFill/>
          <a:ln>
            <a:noFill/>
          </a:ln>
        </p:spPr>
      </p:pic>
      <p:pic>
        <p:nvPicPr>
          <p:cNvPr descr="Резултат с изображение за чаша с вода" id="285" name="Google Shape;285;p17"/>
          <p:cNvPicPr preferRelativeResize="0"/>
          <p:nvPr/>
        </p:nvPicPr>
        <p:blipFill rotWithShape="1">
          <a:blip r:embed="rId3">
            <a:alphaModFix/>
          </a:blip>
          <a:srcRect b="0" l="0" r="0" t="0"/>
          <a:stretch/>
        </p:blipFill>
        <p:spPr>
          <a:xfrm>
            <a:off x="1835150" y="4514850"/>
            <a:ext cx="1952625" cy="2343150"/>
          </a:xfrm>
          <a:prstGeom prst="rect">
            <a:avLst/>
          </a:prstGeom>
          <a:noFill/>
          <a:ln>
            <a:noFill/>
          </a:ln>
        </p:spPr>
      </p:pic>
      <p:pic>
        <p:nvPicPr>
          <p:cNvPr descr="Резултат с изображение за чаша с вода" id="286" name="Google Shape;286;p17"/>
          <p:cNvPicPr preferRelativeResize="0"/>
          <p:nvPr/>
        </p:nvPicPr>
        <p:blipFill rotWithShape="1">
          <a:blip r:embed="rId3">
            <a:alphaModFix/>
          </a:blip>
          <a:srcRect b="0" l="0" r="0" t="0"/>
          <a:stretch/>
        </p:blipFill>
        <p:spPr>
          <a:xfrm>
            <a:off x="3635375" y="4514850"/>
            <a:ext cx="1952625" cy="2343150"/>
          </a:xfrm>
          <a:prstGeom prst="rect">
            <a:avLst/>
          </a:prstGeom>
          <a:noFill/>
          <a:ln>
            <a:noFill/>
          </a:ln>
        </p:spPr>
      </p:pic>
      <p:pic>
        <p:nvPicPr>
          <p:cNvPr descr="Резултат с изображение за чаша с вода" id="287" name="Google Shape;287;p17"/>
          <p:cNvPicPr preferRelativeResize="0"/>
          <p:nvPr/>
        </p:nvPicPr>
        <p:blipFill rotWithShape="1">
          <a:blip r:embed="rId3">
            <a:alphaModFix/>
          </a:blip>
          <a:srcRect b="0" l="0" r="0" t="0"/>
          <a:stretch/>
        </p:blipFill>
        <p:spPr>
          <a:xfrm>
            <a:off x="5364162" y="4514850"/>
            <a:ext cx="1952625" cy="2343150"/>
          </a:xfrm>
          <a:prstGeom prst="rect">
            <a:avLst/>
          </a:prstGeom>
          <a:noFill/>
          <a:ln>
            <a:noFill/>
          </a:ln>
        </p:spPr>
      </p:pic>
      <p:pic>
        <p:nvPicPr>
          <p:cNvPr descr="Резултат с изображение за чаша с вода" id="288" name="Google Shape;288;p17"/>
          <p:cNvPicPr preferRelativeResize="0"/>
          <p:nvPr/>
        </p:nvPicPr>
        <p:blipFill rotWithShape="1">
          <a:blip r:embed="rId3">
            <a:alphaModFix/>
          </a:blip>
          <a:srcRect b="0" l="0" r="0" t="0"/>
          <a:stretch/>
        </p:blipFill>
        <p:spPr>
          <a:xfrm>
            <a:off x="7191375" y="4514850"/>
            <a:ext cx="1952625" cy="2343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8"/>
          <p:cNvSpPr txBox="1"/>
          <p:nvPr>
            <p:ph type="title"/>
          </p:nvPr>
        </p:nvSpPr>
        <p:spPr>
          <a:xfrm>
            <a:off x="0" y="1125537"/>
            <a:ext cx="9144000" cy="1141412"/>
          </a:xfrm>
          <a:prstGeom prst="rect">
            <a:avLst/>
          </a:prstGeom>
          <a:noFill/>
          <a:ln>
            <a:noFill/>
          </a:ln>
        </p:spPr>
        <p:txBody>
          <a:bodyPr anchorCtr="0" anchor="t" bIns="45000" lIns="90000" spcFirstLastPara="1" rIns="90000" wrap="square" tIns="45000">
            <a:noAutofit/>
          </a:bodyPr>
          <a:lstStyle/>
          <a:p>
            <a:pPr indent="0" lvl="0" marL="0" rtl="0" algn="l">
              <a:lnSpc>
                <a:spcPct val="95000"/>
              </a:lnSpc>
              <a:spcBef>
                <a:spcPts val="0"/>
              </a:spcBef>
              <a:spcAft>
                <a:spcPts val="0"/>
              </a:spcAft>
              <a:buSzPts val="4000"/>
              <a:buNone/>
            </a:pPr>
            <a:r>
              <a:rPr lang="en-US" sz="4000">
                <a:solidFill>
                  <a:schemeClr val="accent2"/>
                </a:solidFill>
              </a:rPr>
              <a:t>Заклучок:</a:t>
            </a:r>
            <a:endParaRPr/>
          </a:p>
        </p:txBody>
      </p:sp>
      <p:sp>
        <p:nvSpPr>
          <p:cNvPr id="294" name="Google Shape;294;p18"/>
          <p:cNvSpPr txBox="1"/>
          <p:nvPr>
            <p:ph idx="1" type="body"/>
          </p:nvPr>
        </p:nvSpPr>
        <p:spPr>
          <a:xfrm>
            <a:off x="395287" y="2565400"/>
            <a:ext cx="8228012" cy="3933825"/>
          </a:xfrm>
          <a:prstGeom prst="rect">
            <a:avLst/>
          </a:prstGeom>
          <a:noFill/>
          <a:ln>
            <a:noFill/>
          </a:ln>
        </p:spPr>
        <p:txBody>
          <a:bodyPr anchorCtr="0" anchor="t" bIns="45000" lIns="90000" spcFirstLastPara="1" rIns="90000" wrap="square" tIns="45000">
            <a:noAutofit/>
          </a:bodyPr>
          <a:lstStyle/>
          <a:p>
            <a:pPr indent="-342900" lvl="0" marL="342900" rtl="0" algn="l">
              <a:lnSpc>
                <a:spcPct val="100000"/>
              </a:lnSpc>
              <a:spcBef>
                <a:spcPts val="0"/>
              </a:spcBef>
              <a:spcAft>
                <a:spcPts val="0"/>
              </a:spcAft>
              <a:buSzPts val="3200"/>
              <a:buNone/>
            </a:pPr>
            <a:r>
              <a:rPr b="1" lang="en-US">
                <a:solidFill>
                  <a:srgbClr val="FF6600"/>
                </a:solidFill>
              </a:rPr>
              <a:t>На човекот му треба свежа вода, а на Земјата има малку свежа вода.</a:t>
            </a:r>
            <a:endParaRPr/>
          </a:p>
          <a:p>
            <a:pPr indent="-342900" lvl="0" marL="342900" rtl="0" algn="l">
              <a:lnSpc>
                <a:spcPct val="95000"/>
              </a:lnSpc>
              <a:spcBef>
                <a:spcPts val="0"/>
              </a:spcBef>
              <a:spcAft>
                <a:spcPts val="0"/>
              </a:spcAft>
              <a:buNone/>
            </a:pPr>
            <a:r>
              <a:t/>
            </a:r>
            <a:endParaRPr b="1" i="0" sz="3200" u="none">
              <a:solidFill>
                <a:srgbClr val="FF6600"/>
              </a:solidFill>
              <a:latin typeface="Times New Roman"/>
              <a:ea typeface="Times New Roman"/>
              <a:cs typeface="Times New Roman"/>
              <a:sym typeface="Times New Roman"/>
            </a:endParaRPr>
          </a:p>
        </p:txBody>
      </p:sp>
      <p:pic>
        <p:nvPicPr>
          <p:cNvPr descr="Резултат с изображение за водата е разтворител" id="295" name="Google Shape;295;p18"/>
          <p:cNvPicPr preferRelativeResize="0"/>
          <p:nvPr/>
        </p:nvPicPr>
        <p:blipFill rotWithShape="1">
          <a:blip r:embed="rId3">
            <a:alphaModFix/>
          </a:blip>
          <a:srcRect b="0" l="0" r="0" t="0"/>
          <a:stretch/>
        </p:blipFill>
        <p:spPr>
          <a:xfrm>
            <a:off x="0" y="4365625"/>
            <a:ext cx="9144000" cy="2492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9"/>
          <p:cNvSpPr txBox="1"/>
          <p:nvPr/>
        </p:nvSpPr>
        <p:spPr>
          <a:xfrm>
            <a:off x="0" y="806562"/>
            <a:ext cx="9144000" cy="13032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FF6600"/>
              </a:buClr>
              <a:buSzPts val="3600"/>
              <a:buFont typeface="Arial"/>
              <a:buNone/>
            </a:pPr>
            <a:r>
              <a:rPr b="1" lang="en-US" sz="3600">
                <a:solidFill>
                  <a:srgbClr val="FF6600"/>
                </a:solidFill>
              </a:rPr>
              <a:t>Дали знаевте дека: </a:t>
            </a:r>
            <a:r>
              <a:rPr b="1" lang="en-US" sz="3600">
                <a:solidFill>
                  <a:schemeClr val="accent2"/>
                </a:solidFill>
              </a:rPr>
              <a:t>Вода има во растенијата, кај животните, кај човекот, па дури и во каменот...</a:t>
            </a:r>
            <a:endParaRPr>
              <a:solidFill>
                <a:schemeClr val="accent2"/>
              </a:solidFill>
            </a:endParaRPr>
          </a:p>
        </p:txBody>
      </p:sp>
      <p:sp>
        <p:nvSpPr>
          <p:cNvPr id="301" name="Google Shape;301;p19"/>
          <p:cNvSpPr txBox="1"/>
          <p:nvPr/>
        </p:nvSpPr>
        <p:spPr>
          <a:xfrm>
            <a:off x="0" y="3213100"/>
            <a:ext cx="4500562" cy="3384550"/>
          </a:xfrm>
          <a:prstGeom prst="rect">
            <a:avLst/>
          </a:prstGeom>
          <a:noFill/>
          <a:ln>
            <a:noFill/>
          </a:ln>
        </p:spPr>
        <p:txBody>
          <a:bodyPr anchorCtr="0" anchor="t" bIns="45000" lIns="90000" spcFirstLastPara="1" rIns="90000" wrap="square" tIns="45000">
            <a:noAutofit/>
          </a:bodyPr>
          <a:lstStyle/>
          <a:p>
            <a:pPr indent="-227011" lvl="0" marL="228600" marR="0" rtl="0" algn="l">
              <a:lnSpc>
                <a:spcPct val="90000"/>
              </a:lnSpc>
              <a:spcBef>
                <a:spcPts val="0"/>
              </a:spcBef>
              <a:spcAft>
                <a:spcPts val="0"/>
              </a:spcAft>
              <a:buClr>
                <a:schemeClr val="accent2"/>
              </a:buClr>
              <a:buSzPts val="2800"/>
              <a:buFont typeface="Arial"/>
              <a:buNone/>
            </a:pPr>
            <a:r>
              <a:rPr b="1" lang="en-US" sz="2800">
                <a:solidFill>
                  <a:schemeClr val="accent2"/>
                </a:solidFill>
              </a:rPr>
              <a:t>Задача 3: </a:t>
            </a:r>
            <a:r>
              <a:rPr b="1" lang="en-US" sz="2800">
                <a:solidFill>
                  <a:srgbClr val="92D050"/>
                </a:solidFill>
              </a:rPr>
              <a:t>Смреката тежи 100 кг, од кои 85% е вода.</a:t>
            </a:r>
            <a:endParaRPr>
              <a:solidFill>
                <a:srgbClr val="92D050"/>
              </a:solidFill>
            </a:endParaRPr>
          </a:p>
          <a:p>
            <a:pPr indent="-227011" lvl="0" marL="228600" marR="0" rtl="0" algn="l">
              <a:lnSpc>
                <a:spcPct val="90000"/>
              </a:lnSpc>
              <a:spcBef>
                <a:spcPts val="2400"/>
              </a:spcBef>
              <a:spcAft>
                <a:spcPts val="0"/>
              </a:spcAft>
              <a:buClr>
                <a:schemeClr val="dk1"/>
              </a:buClr>
              <a:buSzPts val="2800"/>
              <a:buFont typeface="Arial"/>
              <a:buNone/>
            </a:pPr>
            <a:r>
              <a:t/>
            </a:r>
            <a:endParaRPr b="1" i="0" sz="2800" u="none">
              <a:solidFill>
                <a:schemeClr val="accent2"/>
              </a:solidFill>
              <a:latin typeface="Arial"/>
              <a:ea typeface="Arial"/>
              <a:cs typeface="Arial"/>
              <a:sym typeface="Arial"/>
            </a:endParaRPr>
          </a:p>
          <a:p>
            <a:pPr indent="-227011" lvl="0" marL="228600" marR="0" rtl="0" algn="l">
              <a:lnSpc>
                <a:spcPct val="90000"/>
              </a:lnSpc>
              <a:spcBef>
                <a:spcPts val="2400"/>
              </a:spcBef>
              <a:spcAft>
                <a:spcPts val="0"/>
              </a:spcAft>
              <a:buClr>
                <a:srgbClr val="FF6600"/>
              </a:buClr>
              <a:buSzPts val="2800"/>
              <a:buFont typeface="Arial"/>
              <a:buNone/>
            </a:pPr>
            <a:r>
              <a:rPr b="1" lang="en-US" sz="2800">
                <a:solidFill>
                  <a:srgbClr val="FF6600"/>
                </a:solidFill>
              </a:rPr>
              <a:t>Колку килограми е водата?</a:t>
            </a:r>
            <a:endParaRPr/>
          </a:p>
        </p:txBody>
      </p:sp>
      <p:sp>
        <p:nvSpPr>
          <p:cNvPr id="302" name="Google Shape;302;p19"/>
          <p:cNvSpPr txBox="1"/>
          <p:nvPr/>
        </p:nvSpPr>
        <p:spPr>
          <a:xfrm>
            <a:off x="6270625" y="10780712"/>
            <a:ext cx="725487" cy="10509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303" name="Google Shape;303;p19"/>
          <p:cNvPicPr preferRelativeResize="0"/>
          <p:nvPr/>
        </p:nvPicPr>
        <p:blipFill rotWithShape="1">
          <a:blip r:embed="rId3">
            <a:alphaModFix/>
          </a:blip>
          <a:srcRect b="0" l="0" r="0" t="0"/>
          <a:stretch/>
        </p:blipFill>
        <p:spPr>
          <a:xfrm>
            <a:off x="4826000" y="2349500"/>
            <a:ext cx="4318000" cy="4508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
          <p:cNvSpPr txBox="1"/>
          <p:nvPr>
            <p:ph type="title"/>
          </p:nvPr>
        </p:nvSpPr>
        <p:spPr>
          <a:xfrm>
            <a:off x="685800" y="2130425"/>
            <a:ext cx="7770812" cy="1468437"/>
          </a:xfrm>
          <a:prstGeom prst="rect">
            <a:avLst/>
          </a:prstGeom>
          <a:noFill/>
          <a:ln>
            <a:noFill/>
          </a:ln>
        </p:spPr>
        <p:txBody>
          <a:bodyPr anchorCtr="0" anchor="t" bIns="45000" lIns="90000" spcFirstLastPara="1" rIns="90000" wrap="square" tIns="45000">
            <a:noAutofit/>
          </a:bodyPr>
          <a:lstStyle/>
          <a:p>
            <a:pPr indent="0" lvl="0" marL="0" rtl="0" algn="l">
              <a:lnSpc>
                <a:spcPct val="95000"/>
              </a:lnSpc>
              <a:spcBef>
                <a:spcPts val="0"/>
              </a:spcBef>
              <a:spcAft>
                <a:spcPts val="0"/>
              </a:spcAft>
              <a:buNone/>
            </a:pPr>
            <a:r>
              <a:t/>
            </a:r>
            <a:endParaRPr>
              <a:solidFill>
                <a:srgbClr val="000000"/>
              </a:solidFill>
              <a:latin typeface="Times New Roman"/>
              <a:ea typeface="Times New Roman"/>
              <a:cs typeface="Times New Roman"/>
              <a:sym typeface="Times New Roman"/>
            </a:endParaRPr>
          </a:p>
        </p:txBody>
      </p:sp>
      <p:pic>
        <p:nvPicPr>
          <p:cNvPr descr="7832" id="156" name="Google Shape;156;p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7" name="Google Shape;157;p2"/>
          <p:cNvSpPr txBox="1"/>
          <p:nvPr/>
        </p:nvSpPr>
        <p:spPr>
          <a:xfrm>
            <a:off x="0" y="5445125"/>
            <a:ext cx="9144000" cy="12948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333399"/>
              </a:buClr>
              <a:buSzPts val="2800"/>
              <a:buFont typeface="Arial"/>
              <a:buNone/>
            </a:pPr>
            <a:r>
              <a:rPr lang="en-US" sz="2800">
                <a:solidFill>
                  <a:srgbClr val="333399"/>
                </a:solidFill>
              </a:rPr>
              <a:t>Иницијативата настана во 1992 година за време на конференцијата на Обединетите нации во Рио де Жанеиро.</a:t>
            </a:r>
            <a:endParaRPr/>
          </a:p>
        </p:txBody>
      </p:sp>
      <p:sp>
        <p:nvSpPr>
          <p:cNvPr id="158" name="Google Shape;158;p2"/>
          <p:cNvSpPr txBox="1"/>
          <p:nvPr/>
        </p:nvSpPr>
        <p:spPr>
          <a:xfrm>
            <a:off x="0" y="1412875"/>
            <a:ext cx="9144000" cy="16383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chemeClr val="accent1"/>
              </a:buClr>
              <a:buSzPts val="5400"/>
              <a:buFont typeface="Arial"/>
              <a:buNone/>
            </a:pPr>
            <a:r>
              <a:rPr b="1" lang="en-US" sz="5400">
                <a:solidFill>
                  <a:schemeClr val="accent1"/>
                </a:solidFill>
              </a:rPr>
              <a:t>22 март Светски ден на водата</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0"/>
          <p:cNvSpPr txBox="1"/>
          <p:nvPr>
            <p:ph idx="1" type="body"/>
          </p:nvPr>
        </p:nvSpPr>
        <p:spPr>
          <a:xfrm>
            <a:off x="4284662" y="2060575"/>
            <a:ext cx="4616450" cy="4524375"/>
          </a:xfrm>
          <a:prstGeom prst="rect">
            <a:avLst/>
          </a:prstGeom>
          <a:noFill/>
          <a:ln>
            <a:noFill/>
          </a:ln>
        </p:spPr>
        <p:txBody>
          <a:bodyPr anchorCtr="0" anchor="t" bIns="45000" lIns="90000" spcFirstLastPara="1" rIns="90000" wrap="square" tIns="45000">
            <a:noAutofit/>
          </a:bodyPr>
          <a:lstStyle/>
          <a:p>
            <a:pPr indent="-342900" lvl="0" marL="342900" rtl="0" algn="l">
              <a:lnSpc>
                <a:spcPct val="95000"/>
              </a:lnSpc>
              <a:spcBef>
                <a:spcPts val="0"/>
              </a:spcBef>
              <a:spcAft>
                <a:spcPts val="0"/>
              </a:spcAft>
              <a:buSzPts val="3200"/>
              <a:buNone/>
            </a:pPr>
            <a:r>
              <a:t/>
            </a:r>
            <a:endParaRPr b="0" i="0" sz="3200" u="none">
              <a:solidFill>
                <a:srgbClr val="000000"/>
              </a:solidFill>
              <a:latin typeface="Times New Roman"/>
              <a:ea typeface="Times New Roman"/>
              <a:cs typeface="Times New Roman"/>
              <a:sym typeface="Times New Roman"/>
            </a:endParaRPr>
          </a:p>
          <a:p>
            <a:pPr indent="-342900" lvl="0" marL="342900" rtl="0" algn="l">
              <a:lnSpc>
                <a:spcPct val="95000"/>
              </a:lnSpc>
              <a:spcBef>
                <a:spcPts val="1400"/>
              </a:spcBef>
              <a:spcAft>
                <a:spcPts val="0"/>
              </a:spcAft>
              <a:buSzPts val="3200"/>
              <a:buNone/>
            </a:pPr>
            <a:r>
              <a:t/>
            </a:r>
            <a:endParaRPr b="0" i="0" sz="3200" u="none">
              <a:solidFill>
                <a:srgbClr val="000000"/>
              </a:solidFill>
              <a:latin typeface="Times New Roman"/>
              <a:ea typeface="Times New Roman"/>
              <a:cs typeface="Times New Roman"/>
              <a:sym typeface="Times New Roman"/>
            </a:endParaRPr>
          </a:p>
          <a:p>
            <a:pPr indent="-342900" lvl="0" marL="342900" rtl="0" algn="l">
              <a:lnSpc>
                <a:spcPct val="95000"/>
              </a:lnSpc>
              <a:spcBef>
                <a:spcPts val="1400"/>
              </a:spcBef>
              <a:spcAft>
                <a:spcPts val="0"/>
              </a:spcAft>
              <a:buSzPts val="3200"/>
              <a:buNone/>
            </a:pPr>
            <a:r>
              <a:rPr b="0" i="0" lang="en-US" sz="3200" u="none">
                <a:solidFill>
                  <a:schemeClr val="accent2"/>
                </a:solidFill>
                <a:latin typeface="Times New Roman"/>
                <a:ea typeface="Times New Roman"/>
                <a:cs typeface="Times New Roman"/>
                <a:sym typeface="Times New Roman"/>
              </a:rPr>
              <a:t>85%  от 100 kg  =</a:t>
            </a:r>
            <a:endParaRPr/>
          </a:p>
          <a:p>
            <a:pPr indent="-342900" lvl="0" marL="342900" rtl="0" algn="l">
              <a:lnSpc>
                <a:spcPct val="95000"/>
              </a:lnSpc>
              <a:spcBef>
                <a:spcPts val="1400"/>
              </a:spcBef>
              <a:spcAft>
                <a:spcPts val="0"/>
              </a:spcAft>
              <a:buSzPts val="3200"/>
              <a:buNone/>
            </a:pPr>
            <a:r>
              <a:rPr b="0" i="0" lang="en-US" sz="3200" u="none">
                <a:solidFill>
                  <a:schemeClr val="accent2"/>
                </a:solidFill>
                <a:latin typeface="Times New Roman"/>
                <a:ea typeface="Times New Roman"/>
                <a:cs typeface="Times New Roman"/>
                <a:sym typeface="Times New Roman"/>
              </a:rPr>
              <a:t>= </a:t>
            </a:r>
            <a:r>
              <a:rPr b="0" i="0" lang="en-US" sz="3200" u="sng">
                <a:solidFill>
                  <a:schemeClr val="accent2"/>
                </a:solidFill>
                <a:latin typeface="Times New Roman"/>
                <a:ea typeface="Times New Roman"/>
                <a:cs typeface="Times New Roman"/>
                <a:sym typeface="Times New Roman"/>
              </a:rPr>
              <a:t> 85 </a:t>
            </a:r>
            <a:r>
              <a:rPr b="0" i="0" lang="en-US" sz="3200" u="none">
                <a:solidFill>
                  <a:schemeClr val="accent2"/>
                </a:solidFill>
                <a:latin typeface="Times New Roman"/>
                <a:ea typeface="Times New Roman"/>
                <a:cs typeface="Times New Roman"/>
                <a:sym typeface="Times New Roman"/>
              </a:rPr>
              <a:t>  .100 = 85 kg  </a:t>
            </a:r>
            <a:r>
              <a:rPr lang="en-US">
                <a:solidFill>
                  <a:schemeClr val="accent2"/>
                </a:solidFill>
              </a:rPr>
              <a:t>вода</a:t>
            </a:r>
            <a:endParaRPr/>
          </a:p>
          <a:p>
            <a:pPr indent="-342900" lvl="0" marL="342900" rtl="0" algn="l">
              <a:lnSpc>
                <a:spcPct val="95000"/>
              </a:lnSpc>
              <a:spcBef>
                <a:spcPts val="1400"/>
              </a:spcBef>
              <a:spcAft>
                <a:spcPts val="0"/>
              </a:spcAft>
              <a:buSzPts val="3200"/>
              <a:buNone/>
            </a:pPr>
            <a:r>
              <a:rPr b="0" i="0" lang="en-US" sz="3200" u="none">
                <a:solidFill>
                  <a:schemeClr val="accent2"/>
                </a:solidFill>
                <a:latin typeface="Times New Roman"/>
                <a:ea typeface="Times New Roman"/>
                <a:cs typeface="Times New Roman"/>
                <a:sym typeface="Times New Roman"/>
              </a:rPr>
              <a:t>   100</a:t>
            </a:r>
            <a:endParaRPr/>
          </a:p>
        </p:txBody>
      </p:sp>
      <p:sp>
        <p:nvSpPr>
          <p:cNvPr id="309" name="Google Shape;309;p20"/>
          <p:cNvSpPr txBox="1"/>
          <p:nvPr/>
        </p:nvSpPr>
        <p:spPr>
          <a:xfrm>
            <a:off x="3276600" y="1196975"/>
            <a:ext cx="5627687" cy="727075"/>
          </a:xfrm>
          <a:prstGeom prst="rect">
            <a:avLst/>
          </a:prstGeom>
          <a:noFill/>
          <a:ln>
            <a:noFill/>
          </a:ln>
        </p:spPr>
        <p:txBody>
          <a:bodyPr anchorCtr="0" anchor="t" bIns="45000" lIns="90000" spcFirstLastPara="1" rIns="90000" wrap="square" tIns="45000">
            <a:noAutofit/>
          </a:bodyPr>
          <a:lstStyle/>
          <a:p>
            <a:pPr indent="0" lvl="0" marL="0" marR="0" rtl="0" algn="r">
              <a:lnSpc>
                <a:spcPct val="90000"/>
              </a:lnSpc>
              <a:spcBef>
                <a:spcPts val="0"/>
              </a:spcBef>
              <a:spcAft>
                <a:spcPts val="0"/>
              </a:spcAft>
              <a:buClr>
                <a:schemeClr val="accent1"/>
              </a:buClr>
              <a:buSzPts val="3600"/>
              <a:buFont typeface="Times New Roman"/>
              <a:buNone/>
            </a:pPr>
            <a:r>
              <a:rPr b="1" lang="en-US" sz="3600">
                <a:solidFill>
                  <a:schemeClr val="accent1"/>
                </a:solidFill>
                <a:latin typeface="Times New Roman"/>
                <a:ea typeface="Times New Roman"/>
                <a:cs typeface="Times New Roman"/>
                <a:sym typeface="Times New Roman"/>
              </a:rPr>
              <a:t>Решение на проблемот:</a:t>
            </a:r>
            <a:endParaRPr/>
          </a:p>
        </p:txBody>
      </p:sp>
      <p:pic>
        <p:nvPicPr>
          <p:cNvPr id="310" name="Google Shape;310;p20"/>
          <p:cNvPicPr preferRelativeResize="0"/>
          <p:nvPr/>
        </p:nvPicPr>
        <p:blipFill rotWithShape="1">
          <a:blip r:embed="rId3">
            <a:alphaModFix/>
          </a:blip>
          <a:srcRect b="0" l="0" r="0" t="0"/>
          <a:stretch/>
        </p:blipFill>
        <p:spPr>
          <a:xfrm>
            <a:off x="0" y="2349500"/>
            <a:ext cx="4318000" cy="4508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1"/>
          <p:cNvSpPr txBox="1"/>
          <p:nvPr/>
        </p:nvSpPr>
        <p:spPr>
          <a:xfrm>
            <a:off x="0" y="1196975"/>
            <a:ext cx="9144000" cy="1303337"/>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FF6600"/>
              </a:buClr>
              <a:buSzPts val="4000"/>
              <a:buFont typeface="Arial"/>
              <a:buNone/>
            </a:pPr>
            <a:r>
              <a:rPr b="1" lang="en-US" sz="4000">
                <a:solidFill>
                  <a:srgbClr val="FF6600"/>
                </a:solidFill>
              </a:rPr>
              <a:t>Дали знаевте дека: </a:t>
            </a:r>
            <a:r>
              <a:rPr b="1" lang="en-US" sz="4000">
                <a:solidFill>
                  <a:schemeClr val="accent2"/>
                </a:solidFill>
              </a:rPr>
              <a:t>Вода има во растенијата, кај животните, кај човекот, па дури и во каменот...</a:t>
            </a:r>
            <a:endParaRPr>
              <a:solidFill>
                <a:schemeClr val="accent2"/>
              </a:solidFill>
            </a:endParaRPr>
          </a:p>
        </p:txBody>
      </p:sp>
      <p:sp>
        <p:nvSpPr>
          <p:cNvPr id="316" name="Google Shape;316;p21"/>
          <p:cNvSpPr txBox="1"/>
          <p:nvPr/>
        </p:nvSpPr>
        <p:spPr>
          <a:xfrm>
            <a:off x="4284662" y="3429000"/>
            <a:ext cx="4641850" cy="1166812"/>
          </a:xfrm>
          <a:prstGeom prst="rect">
            <a:avLst/>
          </a:prstGeom>
          <a:noFill/>
          <a:ln>
            <a:noFill/>
          </a:ln>
        </p:spPr>
        <p:txBody>
          <a:bodyPr anchorCtr="0" anchor="t" bIns="45000" lIns="90000" spcFirstLastPara="1" rIns="90000" wrap="square" tIns="45000">
            <a:noAutofit/>
          </a:bodyPr>
          <a:lstStyle/>
          <a:p>
            <a:pPr indent="-227011" lvl="0" marL="228600" marR="0" rtl="0" algn="l">
              <a:lnSpc>
                <a:spcPct val="90000"/>
              </a:lnSpc>
              <a:spcBef>
                <a:spcPts val="0"/>
              </a:spcBef>
              <a:spcAft>
                <a:spcPts val="0"/>
              </a:spcAft>
              <a:buClr>
                <a:schemeClr val="accent1"/>
              </a:buClr>
              <a:buSzPts val="2800"/>
              <a:buFont typeface="Arial"/>
              <a:buNone/>
            </a:pPr>
            <a:r>
              <a:rPr b="1" i="1" lang="en-US" sz="2800">
                <a:solidFill>
                  <a:schemeClr val="accent1"/>
                </a:solidFill>
              </a:rPr>
              <a:t>Задача 4: </a:t>
            </a:r>
            <a:r>
              <a:rPr b="1" i="1" lang="en-US" sz="2800">
                <a:solidFill>
                  <a:schemeClr val="accent2"/>
                </a:solidFill>
              </a:rPr>
              <a:t>Лососот тежи 2 кг, од кои 1 кг и 500 г се вода.</a:t>
            </a:r>
            <a:endParaRPr>
              <a:solidFill>
                <a:schemeClr val="accent2"/>
              </a:solidFill>
            </a:endParaRPr>
          </a:p>
          <a:p>
            <a:pPr indent="-227011" lvl="0" marL="228600" marR="0" rtl="0" algn="l">
              <a:lnSpc>
                <a:spcPct val="90000"/>
              </a:lnSpc>
              <a:spcBef>
                <a:spcPts val="2400"/>
              </a:spcBef>
              <a:spcAft>
                <a:spcPts val="0"/>
              </a:spcAft>
              <a:buClr>
                <a:srgbClr val="FF6600"/>
              </a:buClr>
              <a:buSzPts val="2800"/>
              <a:buFont typeface="Arial"/>
              <a:buNone/>
            </a:pPr>
            <a:r>
              <a:rPr b="1" i="1" lang="en-US" sz="2800">
                <a:solidFill>
                  <a:srgbClr val="FF6600"/>
                </a:solidFill>
              </a:rPr>
              <a:t>Колкав процент е водата?</a:t>
            </a:r>
            <a:endParaRPr/>
          </a:p>
        </p:txBody>
      </p:sp>
      <p:sp>
        <p:nvSpPr>
          <p:cNvPr id="317" name="Google Shape;317;p21"/>
          <p:cNvSpPr txBox="1"/>
          <p:nvPr/>
        </p:nvSpPr>
        <p:spPr>
          <a:xfrm>
            <a:off x="6270625" y="10780712"/>
            <a:ext cx="725487" cy="10509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318" name="Google Shape;318;p21"/>
          <p:cNvPicPr preferRelativeResize="0"/>
          <p:nvPr/>
        </p:nvPicPr>
        <p:blipFill rotWithShape="1">
          <a:blip r:embed="rId3">
            <a:alphaModFix/>
          </a:blip>
          <a:srcRect b="0" l="0" r="0" t="0"/>
          <a:stretch/>
        </p:blipFill>
        <p:spPr>
          <a:xfrm>
            <a:off x="0" y="3049587"/>
            <a:ext cx="4284662" cy="380841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2"/>
          <p:cNvSpPr txBox="1"/>
          <p:nvPr>
            <p:ph idx="1" type="body"/>
          </p:nvPr>
        </p:nvSpPr>
        <p:spPr>
          <a:xfrm>
            <a:off x="4284662" y="2565400"/>
            <a:ext cx="4859337" cy="3559175"/>
          </a:xfrm>
          <a:prstGeom prst="rect">
            <a:avLst/>
          </a:prstGeom>
          <a:noFill/>
          <a:ln>
            <a:noFill/>
          </a:ln>
        </p:spPr>
        <p:txBody>
          <a:bodyPr anchorCtr="0" anchor="t" bIns="45000" lIns="90000" spcFirstLastPara="1" rIns="90000" wrap="square" tIns="45000">
            <a:noAutofit/>
          </a:bodyPr>
          <a:lstStyle/>
          <a:p>
            <a:pPr indent="-342900" lvl="0" marL="342900" rtl="0" algn="l">
              <a:lnSpc>
                <a:spcPct val="95000"/>
              </a:lnSpc>
              <a:spcBef>
                <a:spcPts val="0"/>
              </a:spcBef>
              <a:spcAft>
                <a:spcPts val="0"/>
              </a:spcAft>
              <a:buSzPts val="3200"/>
              <a:buNone/>
            </a:pPr>
            <a:r>
              <a:rPr b="1" i="0" lang="en-US" sz="3200" u="none">
                <a:solidFill>
                  <a:schemeClr val="accent2"/>
                </a:solidFill>
                <a:latin typeface="Times New Roman"/>
                <a:ea typeface="Times New Roman"/>
                <a:cs typeface="Times New Roman"/>
                <a:sym typeface="Times New Roman"/>
              </a:rPr>
              <a:t>Х % </a:t>
            </a:r>
            <a:r>
              <a:rPr b="1" lang="en-US">
                <a:solidFill>
                  <a:schemeClr val="accent2"/>
                </a:solidFill>
              </a:rPr>
              <a:t>од</a:t>
            </a:r>
            <a:r>
              <a:rPr b="1" i="0" lang="en-US" sz="3200" u="none">
                <a:solidFill>
                  <a:schemeClr val="accent2"/>
                </a:solidFill>
                <a:latin typeface="Times New Roman"/>
                <a:ea typeface="Times New Roman"/>
                <a:cs typeface="Times New Roman"/>
                <a:sym typeface="Times New Roman"/>
              </a:rPr>
              <a:t> 2 </a:t>
            </a:r>
            <a:r>
              <a:rPr b="1" lang="en-US">
                <a:solidFill>
                  <a:schemeClr val="accent2"/>
                </a:solidFill>
              </a:rPr>
              <a:t>кг</a:t>
            </a:r>
            <a:r>
              <a:rPr b="1" i="0" lang="en-US" sz="3200" u="none">
                <a:solidFill>
                  <a:schemeClr val="accent2"/>
                </a:solidFill>
                <a:latin typeface="Times New Roman"/>
                <a:ea typeface="Times New Roman"/>
                <a:cs typeface="Times New Roman"/>
                <a:sym typeface="Times New Roman"/>
              </a:rPr>
              <a:t>. = 1.500 </a:t>
            </a:r>
            <a:r>
              <a:rPr b="1" lang="en-US">
                <a:solidFill>
                  <a:schemeClr val="accent2"/>
                </a:solidFill>
              </a:rPr>
              <a:t>кг</a:t>
            </a:r>
            <a:endParaRPr/>
          </a:p>
          <a:p>
            <a:pPr indent="-342900" lvl="0" marL="342900" rtl="0" algn="l">
              <a:lnSpc>
                <a:spcPct val="95000"/>
              </a:lnSpc>
              <a:spcBef>
                <a:spcPts val="1400"/>
              </a:spcBef>
              <a:spcAft>
                <a:spcPts val="0"/>
              </a:spcAft>
              <a:buSzPts val="3200"/>
              <a:buNone/>
            </a:pPr>
            <a:r>
              <a:rPr b="1" i="0" lang="en-US" sz="3200" u="sng">
                <a:solidFill>
                  <a:schemeClr val="accent2"/>
                </a:solidFill>
                <a:latin typeface="Times New Roman"/>
                <a:ea typeface="Times New Roman"/>
                <a:cs typeface="Times New Roman"/>
                <a:sym typeface="Times New Roman"/>
              </a:rPr>
              <a:t>  Х  </a:t>
            </a:r>
            <a:r>
              <a:rPr b="1" i="0" lang="en-US" sz="3200" u="none">
                <a:solidFill>
                  <a:schemeClr val="accent2"/>
                </a:solidFill>
                <a:latin typeface="Times New Roman"/>
                <a:ea typeface="Times New Roman"/>
                <a:cs typeface="Times New Roman"/>
                <a:sym typeface="Times New Roman"/>
              </a:rPr>
              <a:t>. 2=1,500</a:t>
            </a:r>
            <a:endParaRPr/>
          </a:p>
          <a:p>
            <a:pPr indent="-342900" lvl="0" marL="342900" rtl="0" algn="l">
              <a:lnSpc>
                <a:spcPct val="95000"/>
              </a:lnSpc>
              <a:spcBef>
                <a:spcPts val="1400"/>
              </a:spcBef>
              <a:spcAft>
                <a:spcPts val="0"/>
              </a:spcAft>
              <a:buSzPts val="3200"/>
              <a:buNone/>
            </a:pPr>
            <a:r>
              <a:rPr b="1" i="0" lang="en-US" sz="3200" u="none">
                <a:solidFill>
                  <a:schemeClr val="accent2"/>
                </a:solidFill>
                <a:latin typeface="Times New Roman"/>
                <a:ea typeface="Times New Roman"/>
                <a:cs typeface="Times New Roman"/>
                <a:sym typeface="Times New Roman"/>
              </a:rPr>
              <a:t>100</a:t>
            </a:r>
            <a:endParaRPr/>
          </a:p>
          <a:p>
            <a:pPr indent="-342900" lvl="0" marL="342900" rtl="0" algn="l">
              <a:lnSpc>
                <a:spcPct val="95000"/>
              </a:lnSpc>
              <a:spcBef>
                <a:spcPts val="1400"/>
              </a:spcBef>
              <a:spcAft>
                <a:spcPts val="0"/>
              </a:spcAft>
              <a:buSzPts val="3200"/>
              <a:buNone/>
            </a:pPr>
            <a:r>
              <a:rPr b="1" i="0" lang="en-US" sz="3200" u="none">
                <a:solidFill>
                  <a:schemeClr val="accent2"/>
                </a:solidFill>
                <a:latin typeface="Times New Roman"/>
                <a:ea typeface="Times New Roman"/>
                <a:cs typeface="Times New Roman"/>
                <a:sym typeface="Times New Roman"/>
              </a:rPr>
              <a:t>Х= 1,500 .(100:2)</a:t>
            </a:r>
            <a:endParaRPr/>
          </a:p>
          <a:p>
            <a:pPr indent="-342900" lvl="0" marL="342900" rtl="0" algn="l">
              <a:lnSpc>
                <a:spcPct val="95000"/>
              </a:lnSpc>
              <a:spcBef>
                <a:spcPts val="1400"/>
              </a:spcBef>
              <a:spcAft>
                <a:spcPts val="0"/>
              </a:spcAft>
              <a:buSzPts val="3200"/>
              <a:buNone/>
            </a:pPr>
            <a:r>
              <a:rPr b="1" i="0" lang="en-US" sz="3200" u="none">
                <a:solidFill>
                  <a:schemeClr val="accent2"/>
                </a:solidFill>
                <a:latin typeface="Times New Roman"/>
                <a:ea typeface="Times New Roman"/>
                <a:cs typeface="Times New Roman"/>
                <a:sym typeface="Times New Roman"/>
              </a:rPr>
              <a:t>Х=75% </a:t>
            </a:r>
            <a:r>
              <a:rPr b="1" lang="en-US">
                <a:solidFill>
                  <a:schemeClr val="accent2"/>
                </a:solidFill>
              </a:rPr>
              <a:t>вода</a:t>
            </a:r>
            <a:endParaRPr/>
          </a:p>
          <a:p>
            <a:pPr indent="-342900" lvl="0" marL="342900" rtl="0" algn="l">
              <a:lnSpc>
                <a:spcPct val="95000"/>
              </a:lnSpc>
              <a:spcBef>
                <a:spcPts val="1400"/>
              </a:spcBef>
              <a:spcAft>
                <a:spcPts val="0"/>
              </a:spcAft>
              <a:buNone/>
            </a:pPr>
            <a:r>
              <a:t/>
            </a:r>
            <a:endParaRPr b="1" i="0" sz="3200" u="none">
              <a:solidFill>
                <a:schemeClr val="accent2"/>
              </a:solidFill>
              <a:latin typeface="Times New Roman"/>
              <a:ea typeface="Times New Roman"/>
              <a:cs typeface="Times New Roman"/>
              <a:sym typeface="Times New Roman"/>
            </a:endParaRPr>
          </a:p>
        </p:txBody>
      </p:sp>
      <p:sp>
        <p:nvSpPr>
          <p:cNvPr id="324" name="Google Shape;324;p22"/>
          <p:cNvSpPr txBox="1"/>
          <p:nvPr/>
        </p:nvSpPr>
        <p:spPr>
          <a:xfrm>
            <a:off x="3276600" y="1196975"/>
            <a:ext cx="5627687" cy="727075"/>
          </a:xfrm>
          <a:prstGeom prst="rect">
            <a:avLst/>
          </a:prstGeom>
          <a:noFill/>
          <a:ln>
            <a:noFill/>
          </a:ln>
        </p:spPr>
        <p:txBody>
          <a:bodyPr anchorCtr="0" anchor="t" bIns="45000" lIns="90000" spcFirstLastPara="1" rIns="90000" wrap="square" tIns="45000">
            <a:noAutofit/>
          </a:bodyPr>
          <a:lstStyle/>
          <a:p>
            <a:pPr indent="0" lvl="0" marL="0" marR="0" rtl="0" algn="r">
              <a:lnSpc>
                <a:spcPct val="90000"/>
              </a:lnSpc>
              <a:spcBef>
                <a:spcPts val="0"/>
              </a:spcBef>
              <a:spcAft>
                <a:spcPts val="0"/>
              </a:spcAft>
              <a:buClr>
                <a:schemeClr val="accent1"/>
              </a:buClr>
              <a:buSzPts val="3600"/>
              <a:buFont typeface="Times New Roman"/>
              <a:buNone/>
            </a:pPr>
            <a:r>
              <a:rPr b="1" lang="en-US" sz="3600">
                <a:solidFill>
                  <a:schemeClr val="accent1"/>
                </a:solidFill>
                <a:latin typeface="Times New Roman"/>
                <a:ea typeface="Times New Roman"/>
                <a:cs typeface="Times New Roman"/>
                <a:sym typeface="Times New Roman"/>
              </a:rPr>
              <a:t>Решение на проблемот:</a:t>
            </a:r>
            <a:endParaRPr/>
          </a:p>
        </p:txBody>
      </p:sp>
      <p:pic>
        <p:nvPicPr>
          <p:cNvPr id="325" name="Google Shape;325;p22"/>
          <p:cNvPicPr preferRelativeResize="0"/>
          <p:nvPr/>
        </p:nvPicPr>
        <p:blipFill rotWithShape="1">
          <a:blip r:embed="rId3">
            <a:alphaModFix/>
          </a:blip>
          <a:srcRect b="0" l="0" r="0" t="0"/>
          <a:stretch/>
        </p:blipFill>
        <p:spPr>
          <a:xfrm>
            <a:off x="0" y="2205037"/>
            <a:ext cx="4284662" cy="38084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3"/>
          <p:cNvSpPr txBox="1"/>
          <p:nvPr/>
        </p:nvSpPr>
        <p:spPr>
          <a:xfrm>
            <a:off x="0" y="1341437"/>
            <a:ext cx="8820150" cy="1303337"/>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FF6600"/>
              </a:buClr>
              <a:buSzPts val="3600"/>
              <a:buFont typeface="Arial"/>
              <a:buNone/>
            </a:pPr>
            <a:r>
              <a:rPr b="1" lang="en-US" sz="3600">
                <a:solidFill>
                  <a:srgbClr val="FF6600"/>
                </a:solidFill>
              </a:rPr>
              <a:t>Дали знаевте дека: </a:t>
            </a:r>
            <a:r>
              <a:rPr b="1" lang="en-US" sz="3600">
                <a:solidFill>
                  <a:schemeClr val="accent1"/>
                </a:solidFill>
              </a:rPr>
              <a:t>Вода има во растенијата, кај животните, кај човекот, па дури и во каменот...</a:t>
            </a:r>
            <a:endParaRPr>
              <a:solidFill>
                <a:schemeClr val="accent1"/>
              </a:solidFill>
            </a:endParaRPr>
          </a:p>
        </p:txBody>
      </p:sp>
      <p:sp>
        <p:nvSpPr>
          <p:cNvPr id="331" name="Google Shape;331;p23"/>
          <p:cNvSpPr txBox="1"/>
          <p:nvPr/>
        </p:nvSpPr>
        <p:spPr>
          <a:xfrm>
            <a:off x="6270625" y="10780712"/>
            <a:ext cx="725487" cy="10509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 name="Google Shape;332;p23"/>
          <p:cNvSpPr txBox="1"/>
          <p:nvPr/>
        </p:nvSpPr>
        <p:spPr>
          <a:xfrm>
            <a:off x="4356100" y="3284537"/>
            <a:ext cx="4787900" cy="958850"/>
          </a:xfrm>
          <a:prstGeom prst="rect">
            <a:avLst/>
          </a:prstGeom>
          <a:noFill/>
          <a:ln>
            <a:noFill/>
          </a:ln>
        </p:spPr>
        <p:txBody>
          <a:bodyPr anchorCtr="0" anchor="t" bIns="45000" lIns="90000" spcFirstLastPara="1" rIns="90000" wrap="square" tIns="45000">
            <a:noAutofit/>
          </a:bodyPr>
          <a:lstStyle/>
          <a:p>
            <a:pPr indent="-227011" lvl="0" marL="228600" marR="0" rtl="0" algn="l">
              <a:lnSpc>
                <a:spcPct val="90000"/>
              </a:lnSpc>
              <a:spcBef>
                <a:spcPts val="0"/>
              </a:spcBef>
              <a:spcAft>
                <a:spcPts val="0"/>
              </a:spcAft>
              <a:buClr>
                <a:srgbClr val="D30968"/>
              </a:buClr>
              <a:buSzPts val="1440"/>
              <a:buFont typeface="Arial"/>
              <a:buChar char="•"/>
            </a:pPr>
            <a:r>
              <a:rPr b="1" lang="en-US" sz="3200">
                <a:solidFill>
                  <a:schemeClr val="accent1"/>
                </a:solidFill>
              </a:rPr>
              <a:t>Задача 5: </a:t>
            </a:r>
            <a:r>
              <a:rPr b="1" lang="en-US" sz="3200">
                <a:solidFill>
                  <a:schemeClr val="accent2"/>
                </a:solidFill>
              </a:rPr>
              <a:t>Во гранитот, водата е околу 0,5%.</a:t>
            </a:r>
            <a:br>
              <a:rPr b="0" i="1" lang="en-US" sz="3200" u="none">
                <a:solidFill>
                  <a:schemeClr val="accent2"/>
                </a:solidFill>
                <a:latin typeface="Arial"/>
                <a:ea typeface="Arial"/>
                <a:cs typeface="Arial"/>
                <a:sym typeface="Arial"/>
              </a:rPr>
            </a:br>
            <a:endParaRPr/>
          </a:p>
          <a:p>
            <a:pPr indent="-227011" lvl="0" marL="228600" marR="0" rtl="0" algn="l">
              <a:lnSpc>
                <a:spcPct val="90000"/>
              </a:lnSpc>
              <a:spcBef>
                <a:spcPts val="2400"/>
              </a:spcBef>
              <a:spcAft>
                <a:spcPts val="0"/>
              </a:spcAft>
              <a:buClr>
                <a:srgbClr val="D30968"/>
              </a:buClr>
              <a:buSzPts val="1440"/>
              <a:buFont typeface="Arial"/>
              <a:buChar char="•"/>
            </a:pPr>
            <a:r>
              <a:rPr i="1" lang="en-US" sz="3200">
                <a:solidFill>
                  <a:srgbClr val="FF6600"/>
                </a:solidFill>
              </a:rPr>
              <a:t>Колку килограми има вода во еден тон гранит?</a:t>
            </a:r>
            <a:endParaRPr/>
          </a:p>
        </p:txBody>
      </p:sp>
      <p:pic>
        <p:nvPicPr>
          <p:cNvPr id="333" name="Google Shape;333;p23"/>
          <p:cNvPicPr preferRelativeResize="0"/>
          <p:nvPr/>
        </p:nvPicPr>
        <p:blipFill rotWithShape="1">
          <a:blip r:embed="rId3">
            <a:alphaModFix/>
          </a:blip>
          <a:srcRect b="0" l="0" r="0" t="0"/>
          <a:stretch/>
        </p:blipFill>
        <p:spPr>
          <a:xfrm>
            <a:off x="0" y="3222625"/>
            <a:ext cx="3635375" cy="3635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4"/>
          <p:cNvSpPr txBox="1"/>
          <p:nvPr>
            <p:ph idx="1" type="body"/>
          </p:nvPr>
        </p:nvSpPr>
        <p:spPr>
          <a:xfrm>
            <a:off x="3635375" y="2205037"/>
            <a:ext cx="5508625" cy="3919537"/>
          </a:xfrm>
          <a:prstGeom prst="rect">
            <a:avLst/>
          </a:prstGeom>
          <a:noFill/>
          <a:ln>
            <a:noFill/>
          </a:ln>
        </p:spPr>
        <p:txBody>
          <a:bodyPr anchorCtr="0" anchor="t" bIns="45000" lIns="90000" spcFirstLastPara="1" rIns="90000" wrap="square" tIns="45000">
            <a:noAutofit/>
          </a:bodyPr>
          <a:lstStyle/>
          <a:p>
            <a:pPr indent="-342900" lvl="0" marL="342900" rtl="0" algn="l">
              <a:lnSpc>
                <a:spcPct val="95000"/>
              </a:lnSpc>
              <a:spcBef>
                <a:spcPts val="0"/>
              </a:spcBef>
              <a:spcAft>
                <a:spcPts val="0"/>
              </a:spcAft>
              <a:buSzPts val="3200"/>
              <a:buNone/>
            </a:pPr>
            <a:r>
              <a:rPr b="0" i="0" lang="en-US" sz="3200" u="none">
                <a:solidFill>
                  <a:schemeClr val="accent2"/>
                </a:solidFill>
                <a:latin typeface="Times New Roman"/>
                <a:ea typeface="Times New Roman"/>
                <a:cs typeface="Times New Roman"/>
                <a:sym typeface="Times New Roman"/>
              </a:rPr>
              <a:t>1 t= 1000 kg</a:t>
            </a:r>
            <a:endParaRPr/>
          </a:p>
          <a:p>
            <a:pPr indent="-342900" lvl="0" marL="342900" rtl="0" algn="l">
              <a:lnSpc>
                <a:spcPct val="95000"/>
              </a:lnSpc>
              <a:spcBef>
                <a:spcPts val="1400"/>
              </a:spcBef>
              <a:spcAft>
                <a:spcPts val="0"/>
              </a:spcAft>
              <a:buSzPts val="3200"/>
              <a:buNone/>
            </a:pPr>
            <a:r>
              <a:t/>
            </a:r>
            <a:endParaRPr b="0" i="0" sz="3200" u="none">
              <a:solidFill>
                <a:schemeClr val="accent2"/>
              </a:solidFill>
              <a:latin typeface="Times New Roman"/>
              <a:ea typeface="Times New Roman"/>
              <a:cs typeface="Times New Roman"/>
              <a:sym typeface="Times New Roman"/>
            </a:endParaRPr>
          </a:p>
          <a:p>
            <a:pPr indent="-342900" lvl="0" marL="342900" rtl="0" algn="l">
              <a:lnSpc>
                <a:spcPct val="95000"/>
              </a:lnSpc>
              <a:spcBef>
                <a:spcPts val="1400"/>
              </a:spcBef>
              <a:spcAft>
                <a:spcPts val="0"/>
              </a:spcAft>
              <a:buSzPts val="2800"/>
              <a:buNone/>
            </a:pPr>
            <a:r>
              <a:rPr b="0" i="0" lang="en-US" sz="2800" u="none">
                <a:solidFill>
                  <a:schemeClr val="accent2"/>
                </a:solidFill>
                <a:latin typeface="Times New Roman"/>
                <a:ea typeface="Times New Roman"/>
                <a:cs typeface="Times New Roman"/>
                <a:sym typeface="Times New Roman"/>
              </a:rPr>
              <a:t>0,5% from 1000 kg= </a:t>
            </a:r>
            <a:r>
              <a:rPr b="0" i="0" lang="en-US" sz="2800" u="sng">
                <a:solidFill>
                  <a:schemeClr val="accent2"/>
                </a:solidFill>
                <a:latin typeface="Times New Roman"/>
                <a:ea typeface="Times New Roman"/>
                <a:cs typeface="Times New Roman"/>
                <a:sym typeface="Times New Roman"/>
              </a:rPr>
              <a:t>0,5 </a:t>
            </a:r>
            <a:r>
              <a:rPr b="0" i="0" lang="en-US" sz="2800" u="none">
                <a:solidFill>
                  <a:schemeClr val="accent2"/>
                </a:solidFill>
                <a:latin typeface="Times New Roman"/>
                <a:ea typeface="Times New Roman"/>
                <a:cs typeface="Times New Roman"/>
                <a:sym typeface="Times New Roman"/>
              </a:rPr>
              <a:t>. 1000=</a:t>
            </a:r>
            <a:endParaRPr/>
          </a:p>
          <a:p>
            <a:pPr indent="-342900" lvl="0" marL="342900" rtl="0" algn="l">
              <a:lnSpc>
                <a:spcPct val="95000"/>
              </a:lnSpc>
              <a:spcBef>
                <a:spcPts val="1400"/>
              </a:spcBef>
              <a:spcAft>
                <a:spcPts val="0"/>
              </a:spcAft>
              <a:buSzPts val="3200"/>
              <a:buNone/>
            </a:pPr>
            <a:r>
              <a:rPr b="0" i="0" lang="en-US" sz="3200" u="none">
                <a:solidFill>
                  <a:schemeClr val="accent2"/>
                </a:solidFill>
                <a:latin typeface="Times New Roman"/>
                <a:ea typeface="Times New Roman"/>
                <a:cs typeface="Times New Roman"/>
                <a:sym typeface="Times New Roman"/>
              </a:rPr>
              <a:t>                              100</a:t>
            </a:r>
            <a:endParaRPr/>
          </a:p>
          <a:p>
            <a:pPr indent="-342900" lvl="0" marL="342900" rtl="0" algn="l">
              <a:lnSpc>
                <a:spcPct val="95000"/>
              </a:lnSpc>
              <a:spcBef>
                <a:spcPts val="1400"/>
              </a:spcBef>
              <a:spcAft>
                <a:spcPts val="0"/>
              </a:spcAft>
              <a:buSzPts val="3200"/>
              <a:buNone/>
            </a:pPr>
            <a:r>
              <a:rPr b="0" i="0" lang="en-US" sz="3200" u="none">
                <a:solidFill>
                  <a:schemeClr val="accent2"/>
                </a:solidFill>
                <a:latin typeface="Times New Roman"/>
                <a:ea typeface="Times New Roman"/>
                <a:cs typeface="Times New Roman"/>
                <a:sym typeface="Times New Roman"/>
              </a:rPr>
              <a:t>= </a:t>
            </a:r>
            <a:r>
              <a:rPr b="0" i="0" lang="en-US" sz="3200" u="sng">
                <a:solidFill>
                  <a:schemeClr val="accent2"/>
                </a:solidFill>
                <a:latin typeface="Times New Roman"/>
                <a:ea typeface="Times New Roman"/>
                <a:cs typeface="Times New Roman"/>
                <a:sym typeface="Times New Roman"/>
              </a:rPr>
              <a:t>   5  .</a:t>
            </a:r>
            <a:r>
              <a:rPr b="0" i="0" lang="en-US" sz="3200" u="none">
                <a:solidFill>
                  <a:schemeClr val="accent2"/>
                </a:solidFill>
                <a:latin typeface="Times New Roman"/>
                <a:ea typeface="Times New Roman"/>
                <a:cs typeface="Times New Roman"/>
                <a:sym typeface="Times New Roman"/>
              </a:rPr>
              <a:t>1000 = 5 kg </a:t>
            </a:r>
            <a:r>
              <a:rPr lang="en-US">
                <a:solidFill>
                  <a:schemeClr val="accent2"/>
                </a:solidFill>
              </a:rPr>
              <a:t>вода</a:t>
            </a:r>
            <a:endParaRPr/>
          </a:p>
          <a:p>
            <a:pPr indent="-342900" lvl="0" marL="342900" rtl="0" algn="l">
              <a:lnSpc>
                <a:spcPct val="95000"/>
              </a:lnSpc>
              <a:spcBef>
                <a:spcPts val="1400"/>
              </a:spcBef>
              <a:spcAft>
                <a:spcPts val="0"/>
              </a:spcAft>
              <a:buSzPts val="3200"/>
              <a:buNone/>
            </a:pPr>
            <a:r>
              <a:rPr b="0" i="0" lang="en-US" sz="3200" u="none">
                <a:solidFill>
                  <a:schemeClr val="accent2"/>
                </a:solidFill>
                <a:latin typeface="Times New Roman"/>
                <a:ea typeface="Times New Roman"/>
                <a:cs typeface="Times New Roman"/>
                <a:sym typeface="Times New Roman"/>
              </a:rPr>
              <a:t>   10.100</a:t>
            </a:r>
            <a:endParaRPr/>
          </a:p>
        </p:txBody>
      </p:sp>
      <p:sp>
        <p:nvSpPr>
          <p:cNvPr id="339" name="Google Shape;339;p24"/>
          <p:cNvSpPr txBox="1"/>
          <p:nvPr/>
        </p:nvSpPr>
        <p:spPr>
          <a:xfrm>
            <a:off x="3276600" y="1196975"/>
            <a:ext cx="5627687" cy="727075"/>
          </a:xfrm>
          <a:prstGeom prst="rect">
            <a:avLst/>
          </a:prstGeom>
          <a:noFill/>
          <a:ln>
            <a:noFill/>
          </a:ln>
        </p:spPr>
        <p:txBody>
          <a:bodyPr anchorCtr="0" anchor="t" bIns="45000" lIns="90000" spcFirstLastPara="1" rIns="90000" wrap="square" tIns="45000">
            <a:noAutofit/>
          </a:bodyPr>
          <a:lstStyle/>
          <a:p>
            <a:pPr indent="0" lvl="0" marL="0" rtl="0" algn="r">
              <a:lnSpc>
                <a:spcPct val="90000"/>
              </a:lnSpc>
              <a:spcBef>
                <a:spcPts val="0"/>
              </a:spcBef>
              <a:spcAft>
                <a:spcPts val="0"/>
              </a:spcAft>
              <a:buClr>
                <a:schemeClr val="accent1"/>
              </a:buClr>
              <a:buSzPts val="3600"/>
              <a:buFont typeface="Times New Roman"/>
              <a:buNone/>
            </a:pPr>
            <a:r>
              <a:rPr b="1" lang="en-US" sz="3600">
                <a:solidFill>
                  <a:schemeClr val="accent1"/>
                </a:solidFill>
                <a:latin typeface="Times New Roman"/>
                <a:ea typeface="Times New Roman"/>
                <a:cs typeface="Times New Roman"/>
                <a:sym typeface="Times New Roman"/>
              </a:rPr>
              <a:t>Решение на проблемот:</a:t>
            </a:r>
            <a:endParaRPr>
              <a:solidFill>
                <a:schemeClr val="dk1"/>
              </a:solidFill>
            </a:endParaRPr>
          </a:p>
          <a:p>
            <a:pPr indent="0" lvl="0" marL="0" marR="0" rtl="0" algn="r">
              <a:lnSpc>
                <a:spcPct val="90000"/>
              </a:lnSpc>
              <a:spcBef>
                <a:spcPts val="0"/>
              </a:spcBef>
              <a:spcAft>
                <a:spcPts val="0"/>
              </a:spcAft>
              <a:buClr>
                <a:schemeClr val="accent1"/>
              </a:buClr>
              <a:buSzPts val="3600"/>
              <a:buFont typeface="Times New Roman"/>
              <a:buNone/>
            </a:pPr>
            <a:r>
              <a:t/>
            </a:r>
            <a:endParaRPr b="1" sz="3600">
              <a:solidFill>
                <a:schemeClr val="accent1"/>
              </a:solidFill>
              <a:latin typeface="Times New Roman"/>
              <a:ea typeface="Times New Roman"/>
              <a:cs typeface="Times New Roman"/>
              <a:sym typeface="Times New Roman"/>
            </a:endParaRPr>
          </a:p>
        </p:txBody>
      </p:sp>
      <p:pic>
        <p:nvPicPr>
          <p:cNvPr id="340" name="Google Shape;340;p24"/>
          <p:cNvPicPr preferRelativeResize="0"/>
          <p:nvPr/>
        </p:nvPicPr>
        <p:blipFill rotWithShape="1">
          <a:blip r:embed="rId3">
            <a:alphaModFix/>
          </a:blip>
          <a:srcRect b="0" l="0" r="0" t="0"/>
          <a:stretch/>
        </p:blipFill>
        <p:spPr>
          <a:xfrm>
            <a:off x="0" y="3222625"/>
            <a:ext cx="3635375" cy="3635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5"/>
          <p:cNvSpPr txBox="1"/>
          <p:nvPr>
            <p:ph type="title"/>
          </p:nvPr>
        </p:nvSpPr>
        <p:spPr>
          <a:xfrm>
            <a:off x="0" y="1125537"/>
            <a:ext cx="9144000" cy="652462"/>
          </a:xfrm>
          <a:prstGeom prst="rect">
            <a:avLst/>
          </a:prstGeom>
          <a:noFill/>
          <a:ln>
            <a:noFill/>
          </a:ln>
        </p:spPr>
        <p:txBody>
          <a:bodyPr anchorCtr="0" anchor="t" bIns="45000" lIns="90000" spcFirstLastPara="1" rIns="90000" wrap="square" tIns="45000">
            <a:noAutofit/>
          </a:bodyPr>
          <a:lstStyle/>
          <a:p>
            <a:pPr indent="0" lvl="0" marL="0" rtl="0" algn="ctr">
              <a:lnSpc>
                <a:spcPct val="90000"/>
              </a:lnSpc>
              <a:spcBef>
                <a:spcPts val="0"/>
              </a:spcBef>
              <a:spcAft>
                <a:spcPts val="0"/>
              </a:spcAft>
              <a:buSzPts val="3600"/>
              <a:buNone/>
            </a:pPr>
            <a:r>
              <a:rPr b="1" lang="en-US" sz="3600">
                <a:solidFill>
                  <a:srgbClr val="008000"/>
                </a:solidFill>
              </a:rPr>
              <a:t>Вода во човечкото тело</a:t>
            </a:r>
            <a:endParaRPr/>
          </a:p>
        </p:txBody>
      </p:sp>
      <p:pic>
        <p:nvPicPr>
          <p:cNvPr id="346" name="Google Shape;346;p25"/>
          <p:cNvPicPr preferRelativeResize="0"/>
          <p:nvPr/>
        </p:nvPicPr>
        <p:blipFill rotWithShape="1">
          <a:blip r:embed="rId3">
            <a:alphaModFix/>
          </a:blip>
          <a:srcRect b="0" l="30918" r="33311" t="16853"/>
          <a:stretch/>
        </p:blipFill>
        <p:spPr>
          <a:xfrm>
            <a:off x="3851275" y="2682875"/>
            <a:ext cx="1870075" cy="4175125"/>
          </a:xfrm>
          <a:prstGeom prst="rect">
            <a:avLst/>
          </a:prstGeom>
          <a:noFill/>
          <a:ln>
            <a:noFill/>
          </a:ln>
        </p:spPr>
      </p:pic>
      <p:sp>
        <p:nvSpPr>
          <p:cNvPr id="347" name="Google Shape;347;p25"/>
          <p:cNvSpPr txBox="1"/>
          <p:nvPr>
            <p:ph idx="1" type="body"/>
          </p:nvPr>
        </p:nvSpPr>
        <p:spPr>
          <a:xfrm>
            <a:off x="0" y="1773237"/>
            <a:ext cx="9144000" cy="1255712"/>
          </a:xfrm>
          <a:prstGeom prst="rect">
            <a:avLst/>
          </a:prstGeom>
          <a:noFill/>
          <a:ln>
            <a:noFill/>
          </a:ln>
        </p:spPr>
        <p:txBody>
          <a:bodyPr anchorCtr="0" anchor="t" bIns="45000" lIns="90000" spcFirstLastPara="1" rIns="90000" wrap="square" tIns="45000">
            <a:noAutofit/>
          </a:bodyPr>
          <a:lstStyle/>
          <a:p>
            <a:pPr indent="-227011" lvl="0" marL="228600" rtl="0" algn="l">
              <a:lnSpc>
                <a:spcPct val="90000"/>
              </a:lnSpc>
              <a:spcBef>
                <a:spcPts val="0"/>
              </a:spcBef>
              <a:spcAft>
                <a:spcPts val="0"/>
              </a:spcAft>
              <a:buClr>
                <a:srgbClr val="0070C0"/>
              </a:buClr>
              <a:buSzPts val="1215"/>
              <a:buFont typeface="Arial"/>
              <a:buChar char="•"/>
            </a:pPr>
            <a:r>
              <a:rPr b="1" lang="en-US" sz="2700">
                <a:solidFill>
                  <a:schemeClr val="accent2"/>
                </a:solidFill>
              </a:rPr>
              <a:t>Нема ништо поскапоцено на светот од убавата, најобичната, чиста вода.</a:t>
            </a:r>
            <a:endParaRPr/>
          </a:p>
        </p:txBody>
      </p:sp>
      <p:pic>
        <p:nvPicPr>
          <p:cNvPr descr="Без име" id="348" name="Google Shape;348;p25"/>
          <p:cNvPicPr preferRelativeResize="0"/>
          <p:nvPr/>
        </p:nvPicPr>
        <p:blipFill rotWithShape="1">
          <a:blip r:embed="rId4">
            <a:alphaModFix/>
          </a:blip>
          <a:srcRect b="54139" l="0" r="0" t="0"/>
          <a:stretch/>
        </p:blipFill>
        <p:spPr>
          <a:xfrm>
            <a:off x="0" y="2708275"/>
            <a:ext cx="3779837" cy="4149725"/>
          </a:xfrm>
          <a:prstGeom prst="rect">
            <a:avLst/>
          </a:prstGeom>
          <a:noFill/>
          <a:ln>
            <a:noFill/>
          </a:ln>
        </p:spPr>
      </p:pic>
      <p:pic>
        <p:nvPicPr>
          <p:cNvPr descr="Без име1" id="349" name="Google Shape;349;p25"/>
          <p:cNvPicPr preferRelativeResize="0"/>
          <p:nvPr/>
        </p:nvPicPr>
        <p:blipFill rotWithShape="1">
          <a:blip r:embed="rId5">
            <a:alphaModFix/>
          </a:blip>
          <a:srcRect b="59169" l="0" r="0" t="0"/>
          <a:stretch/>
        </p:blipFill>
        <p:spPr>
          <a:xfrm>
            <a:off x="5724525" y="2708275"/>
            <a:ext cx="3419475" cy="4149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animEffect filter="fade" transition="in">
                                      <p:cBhvr>
                                        <p:cTn dur="500"/>
                                        <p:tgtEl>
                                          <p:spTgt spid="34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6"/>
          <p:cNvSpPr txBox="1"/>
          <p:nvPr>
            <p:ph idx="1" type="body"/>
          </p:nvPr>
        </p:nvSpPr>
        <p:spPr>
          <a:xfrm>
            <a:off x="457200" y="2060575"/>
            <a:ext cx="8228012" cy="2089150"/>
          </a:xfrm>
          <a:prstGeom prst="rect">
            <a:avLst/>
          </a:prstGeom>
          <a:noFill/>
          <a:ln>
            <a:noFill/>
          </a:ln>
        </p:spPr>
        <p:txBody>
          <a:bodyPr anchorCtr="0" anchor="t" bIns="45000" lIns="90000" spcFirstLastPara="1" rIns="90000" wrap="square" tIns="45000">
            <a:noAutofit/>
          </a:bodyPr>
          <a:lstStyle/>
          <a:p>
            <a:pPr indent="-342900" lvl="0" marL="342900" rtl="0" algn="ctr">
              <a:lnSpc>
                <a:spcPct val="95000"/>
              </a:lnSpc>
              <a:spcBef>
                <a:spcPts val="0"/>
              </a:spcBef>
              <a:spcAft>
                <a:spcPts val="0"/>
              </a:spcAft>
              <a:buSzPts val="3600"/>
              <a:buNone/>
            </a:pPr>
            <a:r>
              <a:rPr b="1" lang="en-US" sz="3600">
                <a:solidFill>
                  <a:srgbClr val="333399"/>
                </a:solidFill>
              </a:rPr>
              <a:t>КОЈ ЗАКЛУЧОК МОЖЕМЕ ДА ГО НАПРАВИМЕ ТОА?</a:t>
            </a:r>
            <a:endParaRPr/>
          </a:p>
        </p:txBody>
      </p:sp>
      <p:sp>
        <p:nvSpPr>
          <p:cNvPr id="355" name="Google Shape;355;p26"/>
          <p:cNvSpPr txBox="1"/>
          <p:nvPr/>
        </p:nvSpPr>
        <p:spPr>
          <a:xfrm>
            <a:off x="395287" y="981075"/>
            <a:ext cx="8228012" cy="723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Резултат с изображение за чаша с вода" id="356" name="Google Shape;356;p26"/>
          <p:cNvPicPr preferRelativeResize="0"/>
          <p:nvPr/>
        </p:nvPicPr>
        <p:blipFill rotWithShape="1">
          <a:blip r:embed="rId3">
            <a:alphaModFix/>
          </a:blip>
          <a:srcRect b="0" l="0" r="0" t="0"/>
          <a:stretch/>
        </p:blipFill>
        <p:spPr>
          <a:xfrm>
            <a:off x="0" y="4514850"/>
            <a:ext cx="1952625" cy="2343150"/>
          </a:xfrm>
          <a:prstGeom prst="rect">
            <a:avLst/>
          </a:prstGeom>
          <a:noFill/>
          <a:ln>
            <a:noFill/>
          </a:ln>
        </p:spPr>
      </p:pic>
      <p:pic>
        <p:nvPicPr>
          <p:cNvPr descr="Резултат с изображение за чаша с вода" id="357" name="Google Shape;357;p26"/>
          <p:cNvPicPr preferRelativeResize="0"/>
          <p:nvPr/>
        </p:nvPicPr>
        <p:blipFill rotWithShape="1">
          <a:blip r:embed="rId3">
            <a:alphaModFix/>
          </a:blip>
          <a:srcRect b="0" l="0" r="0" t="0"/>
          <a:stretch/>
        </p:blipFill>
        <p:spPr>
          <a:xfrm>
            <a:off x="1835150" y="4514850"/>
            <a:ext cx="1952625" cy="2343150"/>
          </a:xfrm>
          <a:prstGeom prst="rect">
            <a:avLst/>
          </a:prstGeom>
          <a:noFill/>
          <a:ln>
            <a:noFill/>
          </a:ln>
        </p:spPr>
      </p:pic>
      <p:pic>
        <p:nvPicPr>
          <p:cNvPr descr="Резултат с изображение за чаша с вода" id="358" name="Google Shape;358;p26"/>
          <p:cNvPicPr preferRelativeResize="0"/>
          <p:nvPr/>
        </p:nvPicPr>
        <p:blipFill rotWithShape="1">
          <a:blip r:embed="rId3">
            <a:alphaModFix/>
          </a:blip>
          <a:srcRect b="0" l="0" r="0" t="0"/>
          <a:stretch/>
        </p:blipFill>
        <p:spPr>
          <a:xfrm>
            <a:off x="3635375" y="4514850"/>
            <a:ext cx="1952625" cy="2343150"/>
          </a:xfrm>
          <a:prstGeom prst="rect">
            <a:avLst/>
          </a:prstGeom>
          <a:noFill/>
          <a:ln>
            <a:noFill/>
          </a:ln>
        </p:spPr>
      </p:pic>
      <p:pic>
        <p:nvPicPr>
          <p:cNvPr descr="Резултат с изображение за чаша с вода" id="359" name="Google Shape;359;p26"/>
          <p:cNvPicPr preferRelativeResize="0"/>
          <p:nvPr/>
        </p:nvPicPr>
        <p:blipFill rotWithShape="1">
          <a:blip r:embed="rId3">
            <a:alphaModFix/>
          </a:blip>
          <a:srcRect b="0" l="0" r="0" t="0"/>
          <a:stretch/>
        </p:blipFill>
        <p:spPr>
          <a:xfrm>
            <a:off x="5364162" y="4514850"/>
            <a:ext cx="1952625" cy="2343150"/>
          </a:xfrm>
          <a:prstGeom prst="rect">
            <a:avLst/>
          </a:prstGeom>
          <a:noFill/>
          <a:ln>
            <a:noFill/>
          </a:ln>
        </p:spPr>
      </p:pic>
      <p:pic>
        <p:nvPicPr>
          <p:cNvPr descr="Резултат с изображение за чаша с вода" id="360" name="Google Shape;360;p26"/>
          <p:cNvPicPr preferRelativeResize="0"/>
          <p:nvPr/>
        </p:nvPicPr>
        <p:blipFill rotWithShape="1">
          <a:blip r:embed="rId3">
            <a:alphaModFix/>
          </a:blip>
          <a:srcRect b="0" l="0" r="0" t="0"/>
          <a:stretch/>
        </p:blipFill>
        <p:spPr>
          <a:xfrm>
            <a:off x="7191375" y="4514850"/>
            <a:ext cx="1952625" cy="2343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7"/>
          <p:cNvSpPr txBox="1"/>
          <p:nvPr>
            <p:ph idx="1" type="body"/>
          </p:nvPr>
        </p:nvSpPr>
        <p:spPr>
          <a:xfrm>
            <a:off x="0" y="1341437"/>
            <a:ext cx="9144000" cy="2044700"/>
          </a:xfrm>
          <a:prstGeom prst="rect">
            <a:avLst/>
          </a:prstGeom>
          <a:noFill/>
          <a:ln>
            <a:noFill/>
          </a:ln>
        </p:spPr>
        <p:txBody>
          <a:bodyPr anchorCtr="0" anchor="t" bIns="45000" lIns="90000" spcFirstLastPara="1" rIns="90000" wrap="square" tIns="45000">
            <a:noAutofit/>
          </a:bodyPr>
          <a:lstStyle/>
          <a:p>
            <a:pPr indent="-342900" lvl="0" marL="342900" rtl="0" algn="l">
              <a:lnSpc>
                <a:spcPct val="95000"/>
              </a:lnSpc>
              <a:spcBef>
                <a:spcPts val="0"/>
              </a:spcBef>
              <a:spcAft>
                <a:spcPts val="0"/>
              </a:spcAft>
              <a:buSzPts val="3600"/>
              <a:buNone/>
            </a:pPr>
            <a:r>
              <a:rPr b="1" lang="en-US" sz="3600">
                <a:solidFill>
                  <a:schemeClr val="accent2"/>
                </a:solidFill>
              </a:rPr>
              <a:t>Заклучок: </a:t>
            </a:r>
            <a:r>
              <a:rPr b="1" lang="en-US" sz="3600">
                <a:solidFill>
                  <a:schemeClr val="accent1"/>
                </a:solidFill>
              </a:rPr>
              <a:t>Водата е насекаде. Во растенијата, животните, луѓето, дури и во неживата природа!</a:t>
            </a:r>
            <a:endParaRPr>
              <a:solidFill>
                <a:schemeClr val="accent1"/>
              </a:solidFill>
            </a:endParaRPr>
          </a:p>
        </p:txBody>
      </p:sp>
      <p:pic>
        <p:nvPicPr>
          <p:cNvPr descr="Свързано изображение" id="366" name="Google Shape;366;p27"/>
          <p:cNvPicPr preferRelativeResize="0"/>
          <p:nvPr/>
        </p:nvPicPr>
        <p:blipFill rotWithShape="1">
          <a:blip r:embed="rId3">
            <a:alphaModFix/>
          </a:blip>
          <a:srcRect b="0" l="0" r="0" t="0"/>
          <a:stretch/>
        </p:blipFill>
        <p:spPr>
          <a:xfrm>
            <a:off x="1835150" y="3722687"/>
            <a:ext cx="5580062" cy="31353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8"/>
          <p:cNvSpPr txBox="1"/>
          <p:nvPr>
            <p:ph idx="1" type="body"/>
          </p:nvPr>
        </p:nvSpPr>
        <p:spPr>
          <a:xfrm>
            <a:off x="0" y="2492375"/>
            <a:ext cx="9144000" cy="4365625"/>
          </a:xfrm>
          <a:prstGeom prst="rect">
            <a:avLst/>
          </a:prstGeom>
          <a:noFill/>
          <a:ln>
            <a:noFill/>
          </a:ln>
        </p:spPr>
        <p:txBody>
          <a:bodyPr anchorCtr="0" anchor="t" bIns="45000" lIns="90000" spcFirstLastPara="1" rIns="90000" wrap="square" tIns="45000">
            <a:noAutofit/>
          </a:bodyPr>
          <a:lstStyle/>
          <a:p>
            <a:pPr indent="-342900" lvl="0" marL="342900" rtl="0" algn="l">
              <a:lnSpc>
                <a:spcPct val="95000"/>
              </a:lnSpc>
              <a:spcBef>
                <a:spcPts val="0"/>
              </a:spcBef>
              <a:spcAft>
                <a:spcPts val="0"/>
              </a:spcAft>
              <a:buSzPts val="3200"/>
              <a:buNone/>
            </a:pPr>
            <a:r>
              <a:rPr b="0" i="0" lang="en-US" sz="3200" u="none">
                <a:solidFill>
                  <a:srgbClr val="000000"/>
                </a:solidFill>
                <a:latin typeface="Times New Roman"/>
                <a:ea typeface="Times New Roman"/>
                <a:cs typeface="Times New Roman"/>
                <a:sym typeface="Times New Roman"/>
              </a:rPr>
              <a:t>   </a:t>
            </a:r>
            <a:r>
              <a:rPr lang="en-US" sz="3600">
                <a:solidFill>
                  <a:schemeClr val="accent2"/>
                </a:solidFill>
              </a:rPr>
              <a:t>Загадувањето на водата се дефинира како загадување на езерата, реките, океаните и подземните води предизвикано од влијанието на човекот, што може да доведе до смрт на организмите и растенијата кои живеат во овие средини.</a:t>
            </a:r>
            <a:endParaRPr/>
          </a:p>
        </p:txBody>
      </p:sp>
      <p:sp>
        <p:nvSpPr>
          <p:cNvPr id="372" name="Google Shape;372;p28"/>
          <p:cNvSpPr txBox="1"/>
          <p:nvPr/>
        </p:nvSpPr>
        <p:spPr>
          <a:xfrm>
            <a:off x="395287" y="1484312"/>
            <a:ext cx="6359400" cy="8940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accent1"/>
              </a:buClr>
              <a:buSzPts val="2800"/>
              <a:buFont typeface="Arial"/>
              <a:buNone/>
            </a:pPr>
            <a:r>
              <a:rPr b="1" lang="en-US" sz="2800">
                <a:solidFill>
                  <a:schemeClr val="accent1"/>
                </a:solidFill>
              </a:rPr>
              <a:t>ДЕФИНИЦИЈА ЗА ЗАГАДУВАЊЕ НА ВОДАТА</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9"/>
          <p:cNvSpPr txBox="1"/>
          <p:nvPr>
            <p:ph type="title"/>
          </p:nvPr>
        </p:nvSpPr>
        <p:spPr>
          <a:xfrm>
            <a:off x="539750" y="549275"/>
            <a:ext cx="8328025" cy="774700"/>
          </a:xfrm>
          <a:prstGeom prst="rect">
            <a:avLst/>
          </a:prstGeom>
          <a:noFill/>
          <a:ln>
            <a:noFill/>
          </a:ln>
        </p:spPr>
        <p:txBody>
          <a:bodyPr anchorCtr="0" anchor="t" bIns="45000" lIns="90000" spcFirstLastPara="1" rIns="90000" wrap="square" tIns="45000">
            <a:noAutofit/>
          </a:bodyPr>
          <a:lstStyle/>
          <a:p>
            <a:pPr indent="0" lvl="0" marL="0" rtl="0" algn="ctr">
              <a:lnSpc>
                <a:spcPct val="90000"/>
              </a:lnSpc>
              <a:spcBef>
                <a:spcPts val="0"/>
              </a:spcBef>
              <a:spcAft>
                <a:spcPts val="0"/>
              </a:spcAft>
              <a:buSzPts val="3600"/>
              <a:buNone/>
            </a:pPr>
            <a:r>
              <a:rPr b="1" lang="en-US" sz="3600">
                <a:solidFill>
                  <a:srgbClr val="008000"/>
                </a:solidFill>
              </a:rPr>
              <a:t>Политика на Европската Унија за заштита на Светскиот прозорец</a:t>
            </a:r>
            <a:endParaRPr>
              <a:solidFill>
                <a:srgbClr val="008000"/>
              </a:solidFill>
            </a:endParaRPr>
          </a:p>
        </p:txBody>
      </p:sp>
      <p:sp>
        <p:nvSpPr>
          <p:cNvPr id="378" name="Google Shape;378;p29"/>
          <p:cNvSpPr txBox="1"/>
          <p:nvPr/>
        </p:nvSpPr>
        <p:spPr>
          <a:xfrm>
            <a:off x="0" y="2133600"/>
            <a:ext cx="9144000" cy="1584325"/>
          </a:xfrm>
          <a:prstGeom prst="rect">
            <a:avLst/>
          </a:prstGeom>
          <a:noFill/>
          <a:ln>
            <a:noFill/>
          </a:ln>
        </p:spPr>
        <p:txBody>
          <a:bodyPr anchorCtr="0" anchor="t" bIns="45000" lIns="90000" spcFirstLastPara="1" rIns="90000" wrap="square" tIns="45000">
            <a:noAutofit/>
          </a:bodyPr>
          <a:lstStyle/>
          <a:p>
            <a:pPr indent="-227011" lvl="0" marL="228600" marR="0" rtl="0" algn="just">
              <a:lnSpc>
                <a:spcPct val="90000"/>
              </a:lnSpc>
              <a:spcBef>
                <a:spcPts val="0"/>
              </a:spcBef>
              <a:spcAft>
                <a:spcPts val="0"/>
              </a:spcAft>
              <a:buClr>
                <a:srgbClr val="000000"/>
              </a:buClr>
              <a:buSzPts val="1260"/>
              <a:buFont typeface="Arial"/>
              <a:buChar char="•"/>
            </a:pPr>
            <a:r>
              <a:rPr b="1" lang="en-US" sz="2800">
                <a:solidFill>
                  <a:srgbClr val="333399"/>
                </a:solidFill>
              </a:rPr>
              <a:t>Секој е должен да ја заштити водата и да се грижи за ова непроценливо природно богатство.</a:t>
            </a:r>
            <a:endParaRPr/>
          </a:p>
        </p:txBody>
      </p:sp>
      <p:pic>
        <p:nvPicPr>
          <p:cNvPr descr="Резултат с изображение за океан" id="379" name="Google Shape;379;p29"/>
          <p:cNvPicPr preferRelativeResize="0"/>
          <p:nvPr/>
        </p:nvPicPr>
        <p:blipFill rotWithShape="1">
          <a:blip r:embed="rId3">
            <a:alphaModFix/>
          </a:blip>
          <a:srcRect b="0" l="0" r="0" t="0"/>
          <a:stretch/>
        </p:blipFill>
        <p:spPr>
          <a:xfrm>
            <a:off x="0" y="3213100"/>
            <a:ext cx="9144000" cy="3613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
          <p:cNvSpPr txBox="1"/>
          <p:nvPr/>
        </p:nvSpPr>
        <p:spPr>
          <a:xfrm>
            <a:off x="0" y="5157787"/>
            <a:ext cx="9144000" cy="1150937"/>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accent2"/>
              </a:buClr>
              <a:buSzPts val="3600"/>
              <a:buFont typeface="Arial"/>
              <a:buNone/>
            </a:pPr>
            <a:r>
              <a:rPr b="1" lang="en-US" sz="3600">
                <a:solidFill>
                  <a:schemeClr val="accent2"/>
                </a:solidFill>
              </a:rPr>
              <a:t>ЗА ВОДАТА УЧИМЕ СО ФАКТИ И ФИРОКИ</a:t>
            </a:r>
            <a:endParaRPr/>
          </a:p>
        </p:txBody>
      </p:sp>
      <p:sp>
        <p:nvSpPr>
          <p:cNvPr id="164" name="Google Shape;164;p3"/>
          <p:cNvSpPr txBox="1"/>
          <p:nvPr/>
        </p:nvSpPr>
        <p:spPr>
          <a:xfrm>
            <a:off x="0" y="6308725"/>
            <a:ext cx="9144000" cy="347662"/>
          </a:xfrm>
          <a:prstGeom prst="rect">
            <a:avLst/>
          </a:prstGeom>
          <a:solidFill>
            <a:srgbClr val="808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Свързано изображение" id="165" name="Google Shape;165;p3"/>
          <p:cNvPicPr preferRelativeResize="0"/>
          <p:nvPr/>
        </p:nvPicPr>
        <p:blipFill rotWithShape="1">
          <a:blip r:embed="rId3">
            <a:alphaModFix/>
          </a:blip>
          <a:srcRect b="0" l="0" r="0" t="0"/>
          <a:stretch/>
        </p:blipFill>
        <p:spPr>
          <a:xfrm>
            <a:off x="0" y="0"/>
            <a:ext cx="9144000" cy="5140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0"/>
          <p:cNvSpPr txBox="1"/>
          <p:nvPr>
            <p:ph type="title"/>
          </p:nvPr>
        </p:nvSpPr>
        <p:spPr>
          <a:xfrm>
            <a:off x="457200" y="274637"/>
            <a:ext cx="8228012" cy="1141412"/>
          </a:xfrm>
          <a:prstGeom prst="rect">
            <a:avLst/>
          </a:prstGeom>
          <a:noFill/>
          <a:ln>
            <a:noFill/>
          </a:ln>
        </p:spPr>
        <p:txBody>
          <a:bodyPr anchorCtr="0" anchor="t" bIns="45000" lIns="90000" spcFirstLastPara="1" rIns="90000" wrap="square" tIns="45000">
            <a:noAutofit/>
          </a:bodyPr>
          <a:lstStyle/>
          <a:p>
            <a:pPr indent="0" lvl="0" marL="0" rtl="0" algn="r">
              <a:lnSpc>
                <a:spcPct val="95000"/>
              </a:lnSpc>
              <a:spcBef>
                <a:spcPts val="0"/>
              </a:spcBef>
              <a:spcAft>
                <a:spcPts val="0"/>
              </a:spcAft>
              <a:buSzPts val="4000"/>
              <a:buNone/>
            </a:pPr>
            <a:r>
              <a:rPr b="1" lang="en-US" sz="4000">
                <a:solidFill>
                  <a:srgbClr val="FF6600"/>
                </a:solidFill>
              </a:rPr>
              <a:t>Работа во групи</a:t>
            </a:r>
            <a:endParaRPr/>
          </a:p>
        </p:txBody>
      </p:sp>
      <p:sp>
        <p:nvSpPr>
          <p:cNvPr id="385" name="Google Shape;385;p30"/>
          <p:cNvSpPr txBox="1"/>
          <p:nvPr>
            <p:ph idx="1" type="body"/>
          </p:nvPr>
        </p:nvSpPr>
        <p:spPr>
          <a:xfrm>
            <a:off x="0" y="1600200"/>
            <a:ext cx="9144000" cy="4524375"/>
          </a:xfrm>
          <a:prstGeom prst="rect">
            <a:avLst/>
          </a:prstGeom>
          <a:noFill/>
          <a:ln>
            <a:noFill/>
          </a:ln>
        </p:spPr>
        <p:txBody>
          <a:bodyPr anchorCtr="0" anchor="t" bIns="45000" lIns="90000" spcFirstLastPara="1" rIns="90000" wrap="square" tIns="45000">
            <a:noAutofit/>
          </a:bodyPr>
          <a:lstStyle/>
          <a:p>
            <a:pPr indent="-342900" lvl="0" marL="342900" rtl="0" algn="l">
              <a:lnSpc>
                <a:spcPct val="95000"/>
              </a:lnSpc>
              <a:spcBef>
                <a:spcPts val="0"/>
              </a:spcBef>
              <a:spcAft>
                <a:spcPts val="0"/>
              </a:spcAft>
              <a:buSzPts val="3200"/>
              <a:buNone/>
            </a:pPr>
            <a:r>
              <a:rPr b="1" lang="en-US">
                <a:solidFill>
                  <a:schemeClr val="accent1"/>
                </a:solidFill>
              </a:rPr>
              <a:t>Задача: </a:t>
            </a:r>
            <a:r>
              <a:rPr b="1" lang="en-US">
                <a:solidFill>
                  <a:schemeClr val="accent2"/>
                </a:solidFill>
              </a:rPr>
              <a:t>Кои се изворите на загадување на водата?</a:t>
            </a:r>
            <a:endParaRPr>
              <a:solidFill>
                <a:schemeClr val="accent2"/>
              </a:solidFill>
            </a:endParaRPr>
          </a:p>
        </p:txBody>
      </p:sp>
      <p:pic>
        <p:nvPicPr>
          <p:cNvPr descr="Свързано изображение" id="386" name="Google Shape;386;p30"/>
          <p:cNvPicPr preferRelativeResize="0"/>
          <p:nvPr/>
        </p:nvPicPr>
        <p:blipFill rotWithShape="1">
          <a:blip r:embed="rId3">
            <a:alphaModFix/>
          </a:blip>
          <a:srcRect b="0" l="0" r="0" t="0"/>
          <a:stretch/>
        </p:blipFill>
        <p:spPr>
          <a:xfrm>
            <a:off x="1547812" y="3068637"/>
            <a:ext cx="5976937" cy="330676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1"/>
          <p:cNvSpPr txBox="1"/>
          <p:nvPr>
            <p:ph type="title"/>
          </p:nvPr>
        </p:nvSpPr>
        <p:spPr>
          <a:xfrm>
            <a:off x="3165475" y="0"/>
            <a:ext cx="5978525" cy="882650"/>
          </a:xfrm>
          <a:prstGeom prst="rect">
            <a:avLst/>
          </a:prstGeom>
          <a:noFill/>
          <a:ln>
            <a:noFill/>
          </a:ln>
        </p:spPr>
        <p:txBody>
          <a:bodyPr anchorCtr="0" anchor="t" bIns="45000" lIns="90000" spcFirstLastPara="1" rIns="90000" wrap="square" tIns="45000">
            <a:noAutofit/>
          </a:bodyPr>
          <a:lstStyle/>
          <a:p>
            <a:pPr indent="0" lvl="0" marL="0" rtl="0" algn="ctr">
              <a:lnSpc>
                <a:spcPct val="90000"/>
              </a:lnSpc>
              <a:spcBef>
                <a:spcPts val="0"/>
              </a:spcBef>
              <a:spcAft>
                <a:spcPts val="0"/>
              </a:spcAft>
              <a:buSzPts val="3600"/>
              <a:buNone/>
            </a:pPr>
            <a:r>
              <a:rPr b="1" lang="en-US" sz="3600"/>
              <a:t>Причини за загадување на водата</a:t>
            </a:r>
            <a:endParaRPr/>
          </a:p>
        </p:txBody>
      </p:sp>
      <p:sp>
        <p:nvSpPr>
          <p:cNvPr id="393" name="Google Shape;393;p31"/>
          <p:cNvSpPr/>
          <p:nvPr/>
        </p:nvSpPr>
        <p:spPr>
          <a:xfrm>
            <a:off x="3276600" y="1844675"/>
            <a:ext cx="3294062" cy="1049337"/>
          </a:xfrm>
          <a:prstGeom prst="ellipse">
            <a:avLst/>
          </a:prstGeom>
          <a:solidFill>
            <a:srgbClr val="92D050"/>
          </a:solidFill>
          <a:ln cap="flat" cmpd="sng" w="12600">
            <a:solidFill>
              <a:srgbClr val="B47A88"/>
            </a:solidFill>
            <a:prstDash val="solid"/>
            <a:miter lim="800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2000"/>
              <a:buFont typeface="Arial"/>
              <a:buNone/>
            </a:pPr>
            <a:r>
              <a:rPr b="1" lang="en-US" sz="2000">
                <a:solidFill>
                  <a:srgbClr val="FFFFFF"/>
                </a:solidFill>
              </a:rPr>
              <a:t>Производство и рафинирање на нафта</a:t>
            </a:r>
            <a:endParaRPr/>
          </a:p>
        </p:txBody>
      </p:sp>
      <p:sp>
        <p:nvSpPr>
          <p:cNvPr id="394" name="Google Shape;394;p31"/>
          <p:cNvSpPr txBox="1"/>
          <p:nvPr/>
        </p:nvSpPr>
        <p:spPr>
          <a:xfrm>
            <a:off x="6656387" y="2035175"/>
            <a:ext cx="2395537" cy="1071562"/>
          </a:xfrm>
          <a:prstGeom prst="rect">
            <a:avLst/>
          </a:prstGeom>
          <a:solidFill>
            <a:srgbClr val="4EC0EC"/>
          </a:solidFill>
          <a:ln cap="flat" cmpd="sng" w="12600">
            <a:solidFill>
              <a:srgbClr val="B47A88"/>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90000"/>
              </a:lnSpc>
              <a:spcBef>
                <a:spcPts val="0"/>
              </a:spcBef>
              <a:spcAft>
                <a:spcPts val="0"/>
              </a:spcAft>
              <a:buClr>
                <a:srgbClr val="FFFFFF"/>
              </a:buClr>
              <a:buSzPts val="2200"/>
              <a:buFont typeface="Arial"/>
              <a:buNone/>
            </a:pPr>
            <a:r>
              <a:rPr b="1" lang="en-US" sz="2200">
                <a:solidFill>
                  <a:srgbClr val="FFFFFF"/>
                </a:solidFill>
              </a:rPr>
              <a:t>Отпад</a:t>
            </a:r>
            <a:endParaRPr/>
          </a:p>
        </p:txBody>
      </p:sp>
      <p:sp>
        <p:nvSpPr>
          <p:cNvPr id="395" name="Google Shape;395;p31"/>
          <p:cNvSpPr/>
          <p:nvPr/>
        </p:nvSpPr>
        <p:spPr>
          <a:xfrm>
            <a:off x="5435600" y="3629025"/>
            <a:ext cx="3619500" cy="663575"/>
          </a:xfrm>
          <a:prstGeom prst="ellipse">
            <a:avLst/>
          </a:prstGeom>
          <a:solidFill>
            <a:srgbClr val="9BBCEE"/>
          </a:solidFill>
          <a:ln cap="flat" cmpd="sng" w="12600">
            <a:solidFill>
              <a:srgbClr val="B47A88"/>
            </a:solidFill>
            <a:prstDash val="solid"/>
            <a:miter lim="800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2000"/>
              <a:buFont typeface="Arial"/>
              <a:buNone/>
            </a:pPr>
            <a:r>
              <a:rPr b="1" lang="en-US" sz="2000">
                <a:solidFill>
                  <a:srgbClr val="FFFFFF"/>
                </a:solidFill>
              </a:rPr>
              <a:t>Земјоделство</a:t>
            </a:r>
            <a:endParaRPr/>
          </a:p>
        </p:txBody>
      </p:sp>
      <p:sp>
        <p:nvSpPr>
          <p:cNvPr id="396" name="Google Shape;396;p31"/>
          <p:cNvSpPr/>
          <p:nvPr/>
        </p:nvSpPr>
        <p:spPr>
          <a:xfrm>
            <a:off x="0" y="3644900"/>
            <a:ext cx="4005262" cy="928687"/>
          </a:xfrm>
          <a:prstGeom prst="ellipse">
            <a:avLst/>
          </a:prstGeom>
          <a:solidFill>
            <a:srgbClr val="FFC000"/>
          </a:solidFill>
          <a:ln cap="flat" cmpd="sng" w="12600">
            <a:solidFill>
              <a:srgbClr val="B47A88"/>
            </a:solidFill>
            <a:prstDash val="solid"/>
            <a:miter lim="800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2000"/>
              <a:buFont typeface="Century Gothic"/>
              <a:buNone/>
            </a:pPr>
            <a:r>
              <a:rPr b="1" lang="en-US" sz="2000">
                <a:solidFill>
                  <a:srgbClr val="FFFFFF"/>
                </a:solidFill>
                <a:latin typeface="Century Gothic"/>
                <a:ea typeface="Century Gothic"/>
                <a:cs typeface="Century Gothic"/>
                <a:sym typeface="Century Gothic"/>
              </a:rPr>
              <a:t>Канализација и отпадни води</a:t>
            </a:r>
            <a:endParaRPr/>
          </a:p>
        </p:txBody>
      </p:sp>
      <p:sp>
        <p:nvSpPr>
          <p:cNvPr id="397" name="Google Shape;397;p31"/>
          <p:cNvSpPr/>
          <p:nvPr/>
        </p:nvSpPr>
        <p:spPr>
          <a:xfrm>
            <a:off x="3203575" y="4508500"/>
            <a:ext cx="3392487" cy="792162"/>
          </a:xfrm>
          <a:prstGeom prst="ellipse">
            <a:avLst/>
          </a:prstGeom>
          <a:solidFill>
            <a:srgbClr val="FDD7E9"/>
          </a:solidFill>
          <a:ln cap="flat" cmpd="sng" w="12600">
            <a:solidFill>
              <a:srgbClr val="B47A88"/>
            </a:solidFill>
            <a:prstDash val="solid"/>
            <a:miter lim="800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2000"/>
              <a:buFont typeface="Arial"/>
              <a:buNone/>
            </a:pPr>
            <a:r>
              <a:rPr b="1" lang="en-US" sz="2000">
                <a:solidFill>
                  <a:srgbClr val="FFFFFF"/>
                </a:solidFill>
              </a:rPr>
              <a:t>Индустрија</a:t>
            </a:r>
            <a:endParaRPr/>
          </a:p>
        </p:txBody>
      </p:sp>
      <p:cxnSp>
        <p:nvCxnSpPr>
          <p:cNvPr id="398" name="Google Shape;398;p31"/>
          <p:cNvCxnSpPr/>
          <p:nvPr/>
        </p:nvCxnSpPr>
        <p:spPr>
          <a:xfrm flipH="1">
            <a:off x="4067087" y="2924175"/>
            <a:ext cx="2589300" cy="1296900"/>
          </a:xfrm>
          <a:prstGeom prst="bentConnector3">
            <a:avLst>
              <a:gd fmla="val 10793" name="adj1"/>
            </a:avLst>
          </a:prstGeom>
          <a:noFill/>
          <a:ln cap="flat" cmpd="sng" w="19075">
            <a:solidFill>
              <a:srgbClr val="FCBCDA"/>
            </a:solidFill>
            <a:prstDash val="solid"/>
            <a:round/>
            <a:headEnd len="med" w="med" type="none"/>
            <a:tailEnd len="med" w="med" type="stealth"/>
          </a:ln>
        </p:spPr>
      </p:cxnSp>
      <p:cxnSp>
        <p:nvCxnSpPr>
          <p:cNvPr id="399" name="Google Shape;399;p31"/>
          <p:cNvCxnSpPr/>
          <p:nvPr/>
        </p:nvCxnSpPr>
        <p:spPr>
          <a:xfrm rot="5400000">
            <a:off x="5356325" y="1420812"/>
            <a:ext cx="736500" cy="431700"/>
          </a:xfrm>
          <a:prstGeom prst="bentConnector3">
            <a:avLst>
              <a:gd fmla="val 10806" name="adj1"/>
            </a:avLst>
          </a:prstGeom>
          <a:noFill/>
          <a:ln cap="flat" cmpd="sng" w="19075">
            <a:solidFill>
              <a:srgbClr val="588FE2"/>
            </a:solidFill>
            <a:prstDash val="solid"/>
            <a:round/>
            <a:headEnd len="med" w="med" type="none"/>
            <a:tailEnd len="med" w="med" type="stealth"/>
          </a:ln>
        </p:spPr>
      </p:cxnSp>
      <p:cxnSp>
        <p:nvCxnSpPr>
          <p:cNvPr id="400" name="Google Shape;400;p31"/>
          <p:cNvCxnSpPr/>
          <p:nvPr/>
        </p:nvCxnSpPr>
        <p:spPr>
          <a:xfrm>
            <a:off x="5940425" y="1196975"/>
            <a:ext cx="2000400" cy="857400"/>
          </a:xfrm>
          <a:prstGeom prst="bentConnector3">
            <a:avLst>
              <a:gd fmla="val 21204" name="adj1"/>
            </a:avLst>
          </a:prstGeom>
          <a:noFill/>
          <a:ln cap="flat" cmpd="sng" w="19075">
            <a:solidFill>
              <a:srgbClr val="588FE2"/>
            </a:solidFill>
            <a:prstDash val="solid"/>
            <a:round/>
            <a:headEnd len="med" w="med" type="none"/>
            <a:tailEnd len="med" w="med" type="stealth"/>
          </a:ln>
        </p:spPr>
      </p:cxnSp>
      <p:cxnSp>
        <p:nvCxnSpPr>
          <p:cNvPr id="401" name="Google Shape;401;p31"/>
          <p:cNvCxnSpPr/>
          <p:nvPr/>
        </p:nvCxnSpPr>
        <p:spPr>
          <a:xfrm rot="5400000">
            <a:off x="5513499" y="3495675"/>
            <a:ext cx="1700100" cy="557100"/>
          </a:xfrm>
          <a:prstGeom prst="bentConnector3">
            <a:avLst>
              <a:gd fmla="val 7381" name="adj1"/>
            </a:avLst>
          </a:prstGeom>
          <a:noFill/>
          <a:ln cap="flat" cmpd="sng" w="19075">
            <a:solidFill>
              <a:srgbClr val="FCBCDA"/>
            </a:solidFill>
            <a:prstDash val="solid"/>
            <a:round/>
            <a:headEnd len="med" w="med" type="none"/>
            <a:tailEnd len="med" w="med" type="stealth"/>
          </a:ln>
        </p:spPr>
      </p:cxnSp>
      <p:cxnSp>
        <p:nvCxnSpPr>
          <p:cNvPr id="402" name="Google Shape;402;p31"/>
          <p:cNvCxnSpPr/>
          <p:nvPr/>
        </p:nvCxnSpPr>
        <p:spPr>
          <a:xfrm>
            <a:off x="6948487" y="3141662"/>
            <a:ext cx="1689000" cy="658800"/>
          </a:xfrm>
          <a:prstGeom prst="bentConnector2">
            <a:avLst/>
          </a:prstGeom>
          <a:noFill/>
          <a:ln cap="flat" cmpd="sng" w="19075">
            <a:solidFill>
              <a:srgbClr val="FCBCDA"/>
            </a:solidFill>
            <a:prstDash val="solid"/>
            <a:round/>
            <a:headEnd len="med" w="med" type="none"/>
            <a:tailEnd len="med" w="med" type="stealth"/>
          </a:ln>
        </p:spPr>
      </p:cxnSp>
      <p:sp>
        <p:nvSpPr>
          <p:cNvPr id="403" name="Google Shape;403;p31"/>
          <p:cNvSpPr txBox="1"/>
          <p:nvPr/>
        </p:nvSpPr>
        <p:spPr>
          <a:xfrm>
            <a:off x="0" y="5589587"/>
            <a:ext cx="8988300" cy="11991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400"/>
              <a:buFont typeface="Calibri"/>
              <a:buNone/>
            </a:pPr>
            <a:r>
              <a:rPr b="1" lang="en-US" sz="2400">
                <a:latin typeface="Calibri"/>
                <a:ea typeface="Calibri"/>
                <a:cs typeface="Calibri"/>
                <a:sym typeface="Calibri"/>
              </a:rPr>
              <a:t>Научниците процениле дека секоја година низ светот толку многу штетни материи паѓаат во водата што можат да наполнат 10.000 камиони.</a:t>
            </a:r>
            <a:endParaRPr/>
          </a:p>
        </p:txBody>
      </p:sp>
      <p:pic>
        <p:nvPicPr>
          <p:cNvPr descr="iumkvu8z9ea1hzrl7cg" id="404" name="Google Shape;404;p31"/>
          <p:cNvPicPr preferRelativeResize="0"/>
          <p:nvPr/>
        </p:nvPicPr>
        <p:blipFill rotWithShape="1">
          <a:blip r:embed="rId3">
            <a:alphaModFix/>
          </a:blip>
          <a:srcRect b="0" l="0" r="0" t="0"/>
          <a:stretch/>
        </p:blipFill>
        <p:spPr>
          <a:xfrm>
            <a:off x="0" y="0"/>
            <a:ext cx="2987675" cy="2981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2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500"/>
                                        <p:tgtEl>
                                          <p:spTgt spid="3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ppt_w</p:attrName>
                                        </p:attrNameLst>
                                      </p:cBhvr>
                                      <p:tavLst>
                                        <p:tav fmla="" tm="0">
                                          <p:val>
                                            <p:strVal val="0"/>
                                          </p:val>
                                        </p:tav>
                                        <p:tav fmla="" tm="100000">
                                          <p:val>
                                            <p:strVal val="#ppt_w"/>
                                          </p:val>
                                        </p:tav>
                                      </p:tavLst>
                                    </p:anim>
                                    <p:anim calcmode="lin" valueType="num">
                                      <p:cBhvr additive="base">
                                        <p:cTn dur="500"/>
                                        <p:tgtEl>
                                          <p:spTgt spid="4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2"/>
          <p:cNvSpPr txBox="1"/>
          <p:nvPr/>
        </p:nvSpPr>
        <p:spPr>
          <a:xfrm>
            <a:off x="0" y="762000"/>
            <a:ext cx="8629650" cy="579437"/>
          </a:xfrm>
          <a:prstGeom prst="rect">
            <a:avLst/>
          </a:prstGeom>
          <a:noFill/>
          <a:ln>
            <a:noFill/>
          </a:ln>
        </p:spPr>
        <p:txBody>
          <a:bodyPr anchorCtr="0" anchor="t" bIns="45000" lIns="90000" spcFirstLastPara="1" rIns="90000" wrap="square" tIns="45000">
            <a:noAutofit/>
          </a:bodyPr>
          <a:lstStyle/>
          <a:p>
            <a:pPr indent="0" lvl="0" marL="0" marR="0" rtl="0" algn="ctr">
              <a:lnSpc>
                <a:spcPct val="90000"/>
              </a:lnSpc>
              <a:spcBef>
                <a:spcPts val="0"/>
              </a:spcBef>
              <a:spcAft>
                <a:spcPts val="0"/>
              </a:spcAft>
              <a:buClr>
                <a:srgbClr val="000000"/>
              </a:buClr>
              <a:buSzPts val="3600"/>
              <a:buFont typeface="Arial"/>
              <a:buNone/>
            </a:pPr>
            <a:r>
              <a:rPr b="1" lang="en-US" sz="3600"/>
              <a:t>Загадување на околината</a:t>
            </a:r>
            <a:endParaRPr/>
          </a:p>
        </p:txBody>
      </p:sp>
      <p:sp>
        <p:nvSpPr>
          <p:cNvPr id="410" name="Google Shape;410;p32"/>
          <p:cNvSpPr txBox="1"/>
          <p:nvPr/>
        </p:nvSpPr>
        <p:spPr>
          <a:xfrm>
            <a:off x="0" y="1484312"/>
            <a:ext cx="9144000" cy="2043112"/>
          </a:xfrm>
          <a:prstGeom prst="rect">
            <a:avLst/>
          </a:prstGeom>
          <a:noFill/>
          <a:ln>
            <a:noFill/>
          </a:ln>
        </p:spPr>
        <p:txBody>
          <a:bodyPr anchorCtr="0" anchor="t" bIns="45000" lIns="90000" spcFirstLastPara="1" rIns="90000" wrap="square" tIns="45000">
            <a:noAutofit/>
          </a:bodyPr>
          <a:lstStyle/>
          <a:p>
            <a:pPr indent="-227011" lvl="0" marL="228600" marR="0" rtl="0" algn="just">
              <a:lnSpc>
                <a:spcPct val="90000"/>
              </a:lnSpc>
              <a:spcBef>
                <a:spcPts val="0"/>
              </a:spcBef>
              <a:spcAft>
                <a:spcPts val="0"/>
              </a:spcAft>
              <a:buClr>
                <a:srgbClr val="000000"/>
              </a:buClr>
              <a:buSzPts val="1080"/>
              <a:buFont typeface="Arial"/>
              <a:buChar char="•"/>
            </a:pPr>
            <a:r>
              <a:rPr b="1" lang="en-US" sz="2400">
                <a:solidFill>
                  <a:schemeClr val="accent2"/>
                </a:solidFill>
              </a:rPr>
              <a:t>Задача 6: </a:t>
            </a:r>
            <a:r>
              <a:rPr b="1" lang="en-US" sz="2400">
                <a:solidFill>
                  <a:schemeClr val="accent1"/>
                </a:solidFill>
              </a:rPr>
              <a:t>На површината на водата се истура масло. Излевањето масло на површината на водата зафаќа правоаголна површина. Долг е 26 метри и широк 11 метри. Најдете ја областа на маслената дамка.</a:t>
            </a:r>
            <a:endParaRPr>
              <a:solidFill>
                <a:schemeClr val="accent1"/>
              </a:solidFill>
            </a:endParaRPr>
          </a:p>
        </p:txBody>
      </p:sp>
      <p:pic>
        <p:nvPicPr>
          <p:cNvPr id="411" name="Google Shape;411;p32"/>
          <p:cNvPicPr preferRelativeResize="0"/>
          <p:nvPr/>
        </p:nvPicPr>
        <p:blipFill rotWithShape="1">
          <a:blip r:embed="rId3">
            <a:alphaModFix/>
          </a:blip>
          <a:srcRect b="0" l="0" r="0" t="0"/>
          <a:stretch/>
        </p:blipFill>
        <p:spPr>
          <a:xfrm>
            <a:off x="0" y="3294062"/>
            <a:ext cx="3924300" cy="3563937"/>
          </a:xfrm>
          <a:prstGeom prst="rect">
            <a:avLst/>
          </a:prstGeom>
          <a:noFill/>
          <a:ln>
            <a:noFill/>
          </a:ln>
        </p:spPr>
      </p:pic>
      <p:pic>
        <p:nvPicPr>
          <p:cNvPr id="412" name="Google Shape;412;p32"/>
          <p:cNvPicPr preferRelativeResize="0"/>
          <p:nvPr/>
        </p:nvPicPr>
        <p:blipFill rotWithShape="1">
          <a:blip r:embed="rId4">
            <a:alphaModFix/>
          </a:blip>
          <a:srcRect b="0" l="0" r="0" t="0"/>
          <a:stretch/>
        </p:blipFill>
        <p:spPr>
          <a:xfrm>
            <a:off x="4356100" y="3240087"/>
            <a:ext cx="4787900" cy="361791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3"/>
          <p:cNvSpPr txBox="1"/>
          <p:nvPr>
            <p:ph type="title"/>
          </p:nvPr>
        </p:nvSpPr>
        <p:spPr>
          <a:xfrm>
            <a:off x="457200" y="692150"/>
            <a:ext cx="8228012" cy="723900"/>
          </a:xfrm>
          <a:prstGeom prst="rect">
            <a:avLst/>
          </a:prstGeom>
          <a:noFill/>
          <a:ln>
            <a:noFill/>
          </a:ln>
        </p:spPr>
        <p:txBody>
          <a:bodyPr anchorCtr="0" anchor="t" bIns="45000" lIns="90000" spcFirstLastPara="1" rIns="90000" wrap="square" tIns="45000">
            <a:noAutofit/>
          </a:bodyPr>
          <a:lstStyle/>
          <a:p>
            <a:pPr indent="0" lvl="0" marL="0" rtl="0" algn="r">
              <a:lnSpc>
                <a:spcPct val="90000"/>
              </a:lnSpc>
              <a:spcBef>
                <a:spcPts val="0"/>
              </a:spcBef>
              <a:spcAft>
                <a:spcPts val="0"/>
              </a:spcAft>
              <a:buClr>
                <a:schemeClr val="accent1"/>
              </a:buClr>
              <a:buSzPts val="3600"/>
              <a:buFont typeface="Times New Roman"/>
              <a:buNone/>
            </a:pPr>
            <a:r>
              <a:rPr b="1" lang="en-US" sz="3600">
                <a:solidFill>
                  <a:srgbClr val="FF6600"/>
                </a:solidFill>
              </a:rPr>
              <a:t>Решение на проблемот:</a:t>
            </a:r>
            <a:endParaRPr sz="1400">
              <a:solidFill>
                <a:srgbClr val="FF6600"/>
              </a:solidFill>
              <a:latin typeface="Arial"/>
              <a:ea typeface="Arial"/>
              <a:cs typeface="Arial"/>
              <a:sym typeface="Arial"/>
            </a:endParaRPr>
          </a:p>
          <a:p>
            <a:pPr indent="0" lvl="0" marL="0" rtl="0" algn="r">
              <a:lnSpc>
                <a:spcPct val="95000"/>
              </a:lnSpc>
              <a:spcBef>
                <a:spcPts val="0"/>
              </a:spcBef>
              <a:spcAft>
                <a:spcPts val="0"/>
              </a:spcAft>
              <a:buSzPts val="3600"/>
              <a:buNone/>
            </a:pPr>
            <a:r>
              <a:t/>
            </a:r>
            <a:endParaRPr b="1" sz="3600">
              <a:solidFill>
                <a:srgbClr val="FF6600"/>
              </a:solidFill>
            </a:endParaRPr>
          </a:p>
        </p:txBody>
      </p:sp>
      <p:sp>
        <p:nvSpPr>
          <p:cNvPr id="418" name="Google Shape;418;p33"/>
          <p:cNvSpPr txBox="1"/>
          <p:nvPr>
            <p:ph idx="1" type="body"/>
          </p:nvPr>
        </p:nvSpPr>
        <p:spPr>
          <a:xfrm>
            <a:off x="457200" y="1600200"/>
            <a:ext cx="8228012" cy="4524375"/>
          </a:xfrm>
          <a:prstGeom prst="rect">
            <a:avLst/>
          </a:prstGeom>
          <a:noFill/>
          <a:ln>
            <a:noFill/>
          </a:ln>
        </p:spPr>
        <p:txBody>
          <a:bodyPr anchorCtr="0" anchor="t" bIns="45000" lIns="90000" spcFirstLastPara="1" rIns="90000" wrap="square" tIns="45000">
            <a:noAutofit/>
          </a:bodyPr>
          <a:lstStyle/>
          <a:p>
            <a:pPr indent="-342900" lvl="0" marL="342900" rtl="0" algn="l">
              <a:lnSpc>
                <a:spcPct val="95000"/>
              </a:lnSpc>
              <a:spcBef>
                <a:spcPts val="0"/>
              </a:spcBef>
              <a:spcAft>
                <a:spcPts val="0"/>
              </a:spcAft>
              <a:buNone/>
            </a:pPr>
            <a:r>
              <a:t/>
            </a:r>
            <a:endParaRPr sz="3200">
              <a:solidFill>
                <a:srgbClr val="000000"/>
              </a:solidFill>
              <a:latin typeface="Times New Roman"/>
              <a:ea typeface="Times New Roman"/>
              <a:cs typeface="Times New Roman"/>
              <a:sym typeface="Times New Roman"/>
            </a:endParaRPr>
          </a:p>
        </p:txBody>
      </p:sp>
      <p:sp>
        <p:nvSpPr>
          <p:cNvPr id="419" name="Google Shape;419;p33"/>
          <p:cNvSpPr txBox="1"/>
          <p:nvPr/>
        </p:nvSpPr>
        <p:spPr>
          <a:xfrm>
            <a:off x="4500562" y="1989137"/>
            <a:ext cx="3455987" cy="1439862"/>
          </a:xfrm>
          <a:prstGeom prst="rect">
            <a:avLst/>
          </a:prstGeom>
          <a:gradFill>
            <a:gsLst>
              <a:gs pos="0">
                <a:srgbClr val="CCFF99"/>
              </a:gs>
              <a:gs pos="100000">
                <a:srgbClr val="3333FF"/>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0" name="Google Shape;420;p33"/>
          <p:cNvSpPr txBox="1"/>
          <p:nvPr/>
        </p:nvSpPr>
        <p:spPr>
          <a:xfrm>
            <a:off x="5364162" y="3573462"/>
            <a:ext cx="1727200" cy="48895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26 m.</a:t>
            </a:r>
            <a:endParaRPr/>
          </a:p>
        </p:txBody>
      </p:sp>
      <p:sp>
        <p:nvSpPr>
          <p:cNvPr id="421" name="Google Shape;421;p33"/>
          <p:cNvSpPr txBox="1"/>
          <p:nvPr/>
        </p:nvSpPr>
        <p:spPr>
          <a:xfrm>
            <a:off x="3059112" y="2420937"/>
            <a:ext cx="1727200" cy="48895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11 m.</a:t>
            </a:r>
            <a:endParaRPr/>
          </a:p>
        </p:txBody>
      </p:sp>
      <p:sp>
        <p:nvSpPr>
          <p:cNvPr id="422" name="Google Shape;422;p33"/>
          <p:cNvSpPr txBox="1"/>
          <p:nvPr/>
        </p:nvSpPr>
        <p:spPr>
          <a:xfrm>
            <a:off x="970087" y="4854887"/>
            <a:ext cx="7343700" cy="10086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accent2"/>
              </a:buClr>
              <a:buSzPts val="3200"/>
              <a:buFont typeface="Arial"/>
              <a:buNone/>
            </a:pPr>
            <a:r>
              <a:rPr b="1" i="0" lang="en-US" sz="3200" u="none">
                <a:solidFill>
                  <a:schemeClr val="accent2"/>
                </a:solidFill>
                <a:latin typeface="Arial"/>
                <a:ea typeface="Arial"/>
                <a:cs typeface="Arial"/>
                <a:sym typeface="Arial"/>
              </a:rPr>
              <a:t>S = 26 х 11 = 286 sq. </a:t>
            </a:r>
            <a:r>
              <a:rPr b="1" lang="en-US" sz="3200">
                <a:solidFill>
                  <a:schemeClr val="accent2"/>
                </a:solidFill>
              </a:rPr>
              <a:t>М.е нафтената дамка</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4"/>
          <p:cNvSpPr txBox="1"/>
          <p:nvPr>
            <p:ph type="title"/>
          </p:nvPr>
        </p:nvSpPr>
        <p:spPr>
          <a:xfrm>
            <a:off x="539750" y="836612"/>
            <a:ext cx="8228012" cy="1141412"/>
          </a:xfrm>
          <a:prstGeom prst="rect">
            <a:avLst/>
          </a:prstGeom>
          <a:noFill/>
          <a:ln>
            <a:noFill/>
          </a:ln>
        </p:spPr>
        <p:txBody>
          <a:bodyPr anchorCtr="0" anchor="t" bIns="45000" lIns="90000" spcFirstLastPara="1" rIns="90000" wrap="square" tIns="45000">
            <a:noAutofit/>
          </a:bodyPr>
          <a:lstStyle/>
          <a:p>
            <a:pPr indent="0" lvl="0" marL="0" rtl="0" algn="r">
              <a:lnSpc>
                <a:spcPct val="95000"/>
              </a:lnSpc>
              <a:spcBef>
                <a:spcPts val="0"/>
              </a:spcBef>
              <a:spcAft>
                <a:spcPts val="0"/>
              </a:spcAft>
              <a:buSzPts val="3600"/>
              <a:buNone/>
            </a:pPr>
            <a:r>
              <a:rPr b="1" lang="en-US" sz="3600">
                <a:solidFill>
                  <a:srgbClr val="FF6600"/>
                </a:solidFill>
              </a:rPr>
              <a:t>Бура на идеи</a:t>
            </a:r>
            <a:endParaRPr/>
          </a:p>
        </p:txBody>
      </p:sp>
      <p:sp>
        <p:nvSpPr>
          <p:cNvPr id="428" name="Google Shape;428;p34"/>
          <p:cNvSpPr txBox="1"/>
          <p:nvPr>
            <p:ph idx="1" type="body"/>
          </p:nvPr>
        </p:nvSpPr>
        <p:spPr>
          <a:xfrm>
            <a:off x="250825" y="1628775"/>
            <a:ext cx="8893175" cy="2765425"/>
          </a:xfrm>
          <a:prstGeom prst="rect">
            <a:avLst/>
          </a:prstGeom>
          <a:noFill/>
          <a:ln>
            <a:noFill/>
          </a:ln>
        </p:spPr>
        <p:txBody>
          <a:bodyPr anchorCtr="0" anchor="t" bIns="45000" lIns="90000" spcFirstLastPara="1" rIns="90000" wrap="square" tIns="45000">
            <a:noAutofit/>
          </a:bodyPr>
          <a:lstStyle/>
          <a:p>
            <a:pPr indent="-342900" lvl="0" marL="342900" rtl="0" algn="l">
              <a:lnSpc>
                <a:spcPct val="95000"/>
              </a:lnSpc>
              <a:spcBef>
                <a:spcPts val="1400"/>
              </a:spcBef>
              <a:spcAft>
                <a:spcPts val="0"/>
              </a:spcAft>
              <a:buClr>
                <a:schemeClr val="dk1"/>
              </a:buClr>
              <a:buSzPts val="1100"/>
              <a:buFont typeface="Arial"/>
              <a:buNone/>
            </a:pPr>
            <a:r>
              <a:rPr b="1" lang="en-US">
                <a:solidFill>
                  <a:schemeClr val="accent2"/>
                </a:solidFill>
              </a:rPr>
              <a:t>Како штети загадувањето на водата:</a:t>
            </a:r>
            <a:endParaRPr b="1">
              <a:solidFill>
                <a:schemeClr val="accent2"/>
              </a:solidFill>
            </a:endParaRPr>
          </a:p>
          <a:p>
            <a:pPr indent="-342900" lvl="0" marL="342900" rtl="0" algn="l">
              <a:lnSpc>
                <a:spcPct val="95000"/>
              </a:lnSpc>
              <a:spcBef>
                <a:spcPts val="1400"/>
              </a:spcBef>
              <a:spcAft>
                <a:spcPts val="0"/>
              </a:spcAft>
              <a:buClr>
                <a:schemeClr val="dk1"/>
              </a:buClr>
              <a:buSzPts val="1100"/>
              <a:buFont typeface="Arial"/>
              <a:buNone/>
            </a:pPr>
            <a:r>
              <a:rPr b="1" lang="en-US">
                <a:solidFill>
                  <a:schemeClr val="accent1"/>
                </a:solidFill>
              </a:rPr>
              <a:t>Растенија</a:t>
            </a:r>
            <a:endParaRPr b="1">
              <a:solidFill>
                <a:schemeClr val="accent1"/>
              </a:solidFill>
            </a:endParaRPr>
          </a:p>
          <a:p>
            <a:pPr indent="-342900" lvl="0" marL="342900" rtl="0" algn="l">
              <a:lnSpc>
                <a:spcPct val="95000"/>
              </a:lnSpc>
              <a:spcBef>
                <a:spcPts val="1400"/>
              </a:spcBef>
              <a:spcAft>
                <a:spcPts val="0"/>
              </a:spcAft>
              <a:buClr>
                <a:schemeClr val="dk1"/>
              </a:buClr>
              <a:buSzPts val="1100"/>
              <a:buFont typeface="Arial"/>
              <a:buNone/>
            </a:pPr>
            <a:r>
              <a:rPr b="1" lang="en-US">
                <a:solidFill>
                  <a:srgbClr val="FFC000"/>
                </a:solidFill>
              </a:rPr>
              <a:t>Животните</a:t>
            </a:r>
            <a:endParaRPr b="1">
              <a:solidFill>
                <a:srgbClr val="FFC000"/>
              </a:solidFill>
            </a:endParaRPr>
          </a:p>
          <a:p>
            <a:pPr indent="-342900" lvl="0" marL="342900" rtl="0" algn="l">
              <a:lnSpc>
                <a:spcPct val="95000"/>
              </a:lnSpc>
              <a:spcBef>
                <a:spcPts val="1400"/>
              </a:spcBef>
              <a:spcAft>
                <a:spcPts val="0"/>
              </a:spcAft>
              <a:buClr>
                <a:schemeClr val="dk1"/>
              </a:buClr>
              <a:buSzPts val="1100"/>
              <a:buFont typeface="Arial"/>
              <a:buNone/>
            </a:pPr>
            <a:r>
              <a:rPr b="1" lang="en-US">
                <a:solidFill>
                  <a:schemeClr val="accent2"/>
                </a:solidFill>
              </a:rPr>
              <a:t>Луѓе</a:t>
            </a:r>
            <a:endParaRPr b="1">
              <a:solidFill>
                <a:schemeClr val="accent2"/>
              </a:solidFill>
            </a:endParaRPr>
          </a:p>
          <a:p>
            <a:pPr indent="-342900" lvl="0" marL="342900" rtl="0" algn="l">
              <a:lnSpc>
                <a:spcPct val="95000"/>
              </a:lnSpc>
              <a:spcBef>
                <a:spcPts val="1400"/>
              </a:spcBef>
              <a:spcAft>
                <a:spcPts val="0"/>
              </a:spcAft>
              <a:buSzPts val="3200"/>
              <a:buNone/>
            </a:pPr>
            <a:r>
              <a:t/>
            </a:r>
            <a:endParaRPr b="1">
              <a:solidFill>
                <a:schemeClr val="accent2"/>
              </a:solidFill>
            </a:endParaRPr>
          </a:p>
        </p:txBody>
      </p:sp>
      <p:pic>
        <p:nvPicPr>
          <p:cNvPr descr="Свързано изображение" id="429" name="Google Shape;429;p34"/>
          <p:cNvPicPr preferRelativeResize="0"/>
          <p:nvPr/>
        </p:nvPicPr>
        <p:blipFill rotWithShape="1">
          <a:blip r:embed="rId3">
            <a:alphaModFix/>
          </a:blip>
          <a:srcRect b="0" l="0" r="0" t="0"/>
          <a:stretch/>
        </p:blipFill>
        <p:spPr>
          <a:xfrm>
            <a:off x="5219700" y="4454525"/>
            <a:ext cx="3744912" cy="2403475"/>
          </a:xfrm>
          <a:prstGeom prst="rect">
            <a:avLst/>
          </a:prstGeom>
          <a:noFill/>
          <a:ln>
            <a:noFill/>
          </a:ln>
        </p:spPr>
      </p:pic>
      <p:pic>
        <p:nvPicPr>
          <p:cNvPr descr="Свързано изображение" id="430" name="Google Shape;430;p34"/>
          <p:cNvPicPr preferRelativeResize="0"/>
          <p:nvPr/>
        </p:nvPicPr>
        <p:blipFill rotWithShape="1">
          <a:blip r:embed="rId4">
            <a:alphaModFix/>
          </a:blip>
          <a:srcRect b="0" l="0" r="0" t="0"/>
          <a:stretch/>
        </p:blipFill>
        <p:spPr>
          <a:xfrm>
            <a:off x="5219700" y="2205037"/>
            <a:ext cx="3744912" cy="2339975"/>
          </a:xfrm>
          <a:prstGeom prst="rect">
            <a:avLst/>
          </a:prstGeom>
          <a:noFill/>
          <a:ln>
            <a:noFill/>
          </a:ln>
        </p:spPr>
      </p:pic>
      <p:pic>
        <p:nvPicPr>
          <p:cNvPr descr="Свързано изображение" id="431" name="Google Shape;431;p34"/>
          <p:cNvPicPr preferRelativeResize="0"/>
          <p:nvPr/>
        </p:nvPicPr>
        <p:blipFill rotWithShape="1">
          <a:blip r:embed="rId5">
            <a:alphaModFix/>
          </a:blip>
          <a:srcRect b="0" l="23046" r="22221" t="0"/>
          <a:stretch/>
        </p:blipFill>
        <p:spPr>
          <a:xfrm>
            <a:off x="0" y="4076700"/>
            <a:ext cx="2263775" cy="27813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5"/>
          <p:cNvSpPr txBox="1"/>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7" name="Google Shape;437;p35"/>
          <p:cNvSpPr txBox="1"/>
          <p:nvPr/>
        </p:nvSpPr>
        <p:spPr>
          <a:xfrm>
            <a:off x="179387" y="1125537"/>
            <a:ext cx="8496300" cy="978900"/>
          </a:xfrm>
          <a:prstGeom prst="rect">
            <a:avLst/>
          </a:prstGeom>
          <a:noFill/>
          <a:ln>
            <a:noFill/>
          </a:ln>
        </p:spPr>
        <p:txBody>
          <a:bodyPr anchorCtr="0" anchor="t" bIns="45700" lIns="91425" spcFirstLastPara="1" rIns="91425" wrap="square" tIns="45700">
            <a:spAutoFit/>
          </a:bodyPr>
          <a:lstStyle/>
          <a:p>
            <a:pPr indent="-609600" lvl="0" marL="609600" marR="0" rtl="0" algn="ctr">
              <a:lnSpc>
                <a:spcPct val="90000"/>
              </a:lnSpc>
              <a:spcBef>
                <a:spcPts val="0"/>
              </a:spcBef>
              <a:spcAft>
                <a:spcPts val="0"/>
              </a:spcAft>
              <a:buClr>
                <a:srgbClr val="0000FF"/>
              </a:buClr>
              <a:buSzPts val="3200"/>
              <a:buFont typeface="Tahoma"/>
              <a:buNone/>
            </a:pPr>
            <a:r>
              <a:rPr lang="en-US" sz="3200">
                <a:solidFill>
                  <a:srgbClr val="0000FF"/>
                </a:solidFill>
                <a:latin typeface="Tahoma"/>
                <a:ea typeface="Tahoma"/>
                <a:cs typeface="Tahoma"/>
                <a:sym typeface="Tahoma"/>
              </a:rPr>
              <a:t>сите живи суштества страдаат од загадување на водата.</a:t>
            </a:r>
            <a:endParaRPr/>
          </a:p>
        </p:txBody>
      </p:sp>
      <p:pic>
        <p:nvPicPr>
          <p:cNvPr descr="грязь 1" id="438" name="Google Shape;438;p35"/>
          <p:cNvPicPr preferRelativeResize="0"/>
          <p:nvPr/>
        </p:nvPicPr>
        <p:blipFill rotWithShape="1">
          <a:blip r:embed="rId3">
            <a:alphaModFix/>
          </a:blip>
          <a:srcRect b="0" l="0" r="0" t="0"/>
          <a:stretch/>
        </p:blipFill>
        <p:spPr>
          <a:xfrm>
            <a:off x="3132137" y="3933825"/>
            <a:ext cx="2719387" cy="2695575"/>
          </a:xfrm>
          <a:prstGeom prst="rect">
            <a:avLst/>
          </a:prstGeom>
          <a:noFill/>
          <a:ln cap="flat" cmpd="sng" w="38100">
            <a:solidFill>
              <a:srgbClr val="000000"/>
            </a:solidFill>
            <a:prstDash val="solid"/>
            <a:miter lim="800000"/>
            <a:headEnd len="sm" w="sm" type="none"/>
            <a:tailEnd len="sm" w="sm" type="none"/>
          </a:ln>
        </p:spPr>
      </p:pic>
      <p:pic>
        <p:nvPicPr>
          <p:cNvPr descr="грязь 2" id="439" name="Google Shape;439;p35"/>
          <p:cNvPicPr preferRelativeResize="0"/>
          <p:nvPr/>
        </p:nvPicPr>
        <p:blipFill rotWithShape="1">
          <a:blip r:embed="rId4">
            <a:alphaModFix/>
          </a:blip>
          <a:srcRect b="0" l="0" r="0" t="0"/>
          <a:stretch/>
        </p:blipFill>
        <p:spPr>
          <a:xfrm>
            <a:off x="5940425" y="3573462"/>
            <a:ext cx="3203575" cy="2678112"/>
          </a:xfrm>
          <a:prstGeom prst="rect">
            <a:avLst/>
          </a:prstGeom>
          <a:noFill/>
          <a:ln cap="flat" cmpd="sng" w="38100">
            <a:solidFill>
              <a:srgbClr val="000000"/>
            </a:solidFill>
            <a:prstDash val="solid"/>
            <a:miter lim="800000"/>
            <a:headEnd len="sm" w="sm" type="none"/>
            <a:tailEnd len="sm" w="sm" type="none"/>
          </a:ln>
        </p:spPr>
      </p:pic>
      <p:pic>
        <p:nvPicPr>
          <p:cNvPr descr="грязь 3" id="440" name="Google Shape;440;p35"/>
          <p:cNvPicPr preferRelativeResize="0"/>
          <p:nvPr/>
        </p:nvPicPr>
        <p:blipFill rotWithShape="1">
          <a:blip r:embed="rId5">
            <a:alphaModFix/>
          </a:blip>
          <a:srcRect b="0" l="0" r="0" t="0"/>
          <a:stretch/>
        </p:blipFill>
        <p:spPr>
          <a:xfrm>
            <a:off x="0" y="3500437"/>
            <a:ext cx="3108325" cy="2735262"/>
          </a:xfrm>
          <a:prstGeom prst="rect">
            <a:avLst/>
          </a:prstGeom>
          <a:noFill/>
          <a:ln cap="flat" cmpd="sng" w="38100">
            <a:solidFill>
              <a:srgbClr val="000000"/>
            </a:solidFill>
            <a:prstDash val="solid"/>
            <a:miter lim="800000"/>
            <a:headEnd len="sm" w="sm" type="none"/>
            <a:tailEnd len="sm" w="sm" type="none"/>
          </a:ln>
        </p:spPr>
      </p:pic>
      <p:sp>
        <p:nvSpPr>
          <p:cNvPr id="441" name="Google Shape;441;p35"/>
          <p:cNvSpPr/>
          <p:nvPr/>
        </p:nvSpPr>
        <p:spPr>
          <a:xfrm>
            <a:off x="2484437" y="2565400"/>
            <a:ext cx="4829984" cy="1077203"/>
          </a:xfrm>
          <a:prstGeom prst="rect">
            <a:avLst/>
          </a:prstGeom>
        </p:spPr>
        <p:txBody>
          <a:bodyPr>
            <a:prstTxWarp prst="textPlain"/>
          </a:bodyPr>
          <a:lstStyle/>
          <a:p>
            <a:pPr lvl="0" algn="l"/>
            <a:r>
              <a:rPr b="0" i="0">
                <a:ln>
                  <a:noFill/>
                </a:ln>
                <a:solidFill>
                  <a:srgbClr val="FF9900"/>
                </a:solidFill>
                <a:latin typeface="Impact"/>
              </a:rPr>
              <a:t>Штеди вода!</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440"/>
                                        </p:tgtEl>
                                        <p:attrNameLst>
                                          <p:attrName>style.visibility</p:attrName>
                                        </p:attrNameLst>
                                      </p:cBhvr>
                                      <p:to>
                                        <p:strVal val="visible"/>
                                      </p:to>
                                    </p:set>
                                    <p:anim calcmode="lin" valueType="num">
                                      <p:cBhvr additive="base">
                                        <p:cTn dur="500"/>
                                        <p:tgtEl>
                                          <p:spTgt spid="440"/>
                                        </p:tgtEl>
                                        <p:attrNameLst>
                                          <p:attrName>ppt_w</p:attrName>
                                        </p:attrNameLst>
                                      </p:cBhvr>
                                      <p:tavLst>
                                        <p:tav fmla="" tm="0">
                                          <p:val>
                                            <p:strVal val="0"/>
                                          </p:val>
                                        </p:tav>
                                        <p:tav fmla="" tm="100000">
                                          <p:val>
                                            <p:strVal val="#ppt_w"/>
                                          </p:val>
                                        </p:tav>
                                      </p:tavLst>
                                    </p:anim>
                                    <p:anim calcmode="lin" valueType="num">
                                      <p:cBhvr additive="base">
                                        <p:cTn dur="500"/>
                                        <p:tgtEl>
                                          <p:spTgt spid="440"/>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38"/>
                                        </p:tgtEl>
                                        <p:attrNameLst>
                                          <p:attrName>style.visibility</p:attrName>
                                        </p:attrNameLst>
                                      </p:cBhvr>
                                      <p:to>
                                        <p:strVal val="visible"/>
                                      </p:to>
                                    </p:set>
                                    <p:anim calcmode="lin" valueType="num">
                                      <p:cBhvr additive="base">
                                        <p:cTn dur="500"/>
                                        <p:tgtEl>
                                          <p:spTgt spid="438"/>
                                        </p:tgtEl>
                                        <p:attrNameLst>
                                          <p:attrName>ppt_w</p:attrName>
                                        </p:attrNameLst>
                                      </p:cBhvr>
                                      <p:tavLst>
                                        <p:tav fmla="" tm="0">
                                          <p:val>
                                            <p:strVal val="0"/>
                                          </p:val>
                                        </p:tav>
                                        <p:tav fmla="" tm="100000">
                                          <p:val>
                                            <p:strVal val="#ppt_w"/>
                                          </p:val>
                                        </p:tav>
                                      </p:tavLst>
                                    </p:anim>
                                    <p:anim calcmode="lin" valueType="num">
                                      <p:cBhvr additive="base">
                                        <p:cTn dur="500"/>
                                        <p:tgtEl>
                                          <p:spTgt spid="438"/>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439"/>
                                        </p:tgtEl>
                                        <p:attrNameLst>
                                          <p:attrName>style.visibility</p:attrName>
                                        </p:attrNameLst>
                                      </p:cBhvr>
                                      <p:to>
                                        <p:strVal val="visible"/>
                                      </p:to>
                                    </p:set>
                                    <p:anim calcmode="lin" valueType="num">
                                      <p:cBhvr additive="base">
                                        <p:cTn dur="500"/>
                                        <p:tgtEl>
                                          <p:spTgt spid="439"/>
                                        </p:tgtEl>
                                        <p:attrNameLst>
                                          <p:attrName>ppt_w</p:attrName>
                                        </p:attrNameLst>
                                      </p:cBhvr>
                                      <p:tavLst>
                                        <p:tav fmla="" tm="0">
                                          <p:val>
                                            <p:strVal val="0"/>
                                          </p:val>
                                        </p:tav>
                                        <p:tav fmla="" tm="100000">
                                          <p:val>
                                            <p:strVal val="#ppt_w"/>
                                          </p:val>
                                        </p:tav>
                                      </p:tavLst>
                                    </p:anim>
                                    <p:anim calcmode="lin" valueType="num">
                                      <p:cBhvr additive="base">
                                        <p:cTn dur="500"/>
                                        <p:tgtEl>
                                          <p:spTgt spid="4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6"/>
          <p:cNvSpPr txBox="1"/>
          <p:nvPr>
            <p:ph idx="1" type="body"/>
          </p:nvPr>
        </p:nvSpPr>
        <p:spPr>
          <a:xfrm>
            <a:off x="457200" y="2060575"/>
            <a:ext cx="8228012" cy="2089150"/>
          </a:xfrm>
          <a:prstGeom prst="rect">
            <a:avLst/>
          </a:prstGeom>
          <a:noFill/>
          <a:ln>
            <a:noFill/>
          </a:ln>
        </p:spPr>
        <p:txBody>
          <a:bodyPr anchorCtr="0" anchor="t" bIns="45000" lIns="90000" spcFirstLastPara="1" rIns="90000" wrap="square" tIns="45000">
            <a:noAutofit/>
          </a:bodyPr>
          <a:lstStyle/>
          <a:p>
            <a:pPr indent="-342900" lvl="0" marL="342900" rtl="0" algn="ctr">
              <a:lnSpc>
                <a:spcPct val="95000"/>
              </a:lnSpc>
              <a:spcBef>
                <a:spcPts val="0"/>
              </a:spcBef>
              <a:spcAft>
                <a:spcPts val="0"/>
              </a:spcAft>
              <a:buSzPts val="3600"/>
              <a:buNone/>
            </a:pPr>
            <a:r>
              <a:rPr b="1" lang="en-US" sz="3600">
                <a:solidFill>
                  <a:srgbClr val="333399"/>
                </a:solidFill>
              </a:rPr>
              <a:t>КОЈ ЗАКЛУЧОК МОЖЕМЕ ДА ГО НАПРАВИМЕ?</a:t>
            </a:r>
            <a:endParaRPr/>
          </a:p>
        </p:txBody>
      </p:sp>
      <p:sp>
        <p:nvSpPr>
          <p:cNvPr id="447" name="Google Shape;447;p36"/>
          <p:cNvSpPr txBox="1"/>
          <p:nvPr/>
        </p:nvSpPr>
        <p:spPr>
          <a:xfrm>
            <a:off x="395287" y="981075"/>
            <a:ext cx="8228012" cy="723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Резултат с изображение за чаша с вода" id="448" name="Google Shape;448;p36"/>
          <p:cNvPicPr preferRelativeResize="0"/>
          <p:nvPr/>
        </p:nvPicPr>
        <p:blipFill rotWithShape="1">
          <a:blip r:embed="rId3">
            <a:alphaModFix/>
          </a:blip>
          <a:srcRect b="0" l="0" r="0" t="0"/>
          <a:stretch/>
        </p:blipFill>
        <p:spPr>
          <a:xfrm>
            <a:off x="0" y="4514850"/>
            <a:ext cx="1952625" cy="2343150"/>
          </a:xfrm>
          <a:prstGeom prst="rect">
            <a:avLst/>
          </a:prstGeom>
          <a:noFill/>
          <a:ln>
            <a:noFill/>
          </a:ln>
        </p:spPr>
      </p:pic>
      <p:pic>
        <p:nvPicPr>
          <p:cNvPr descr="Резултат с изображение за чаша с вода" id="449" name="Google Shape;449;p36"/>
          <p:cNvPicPr preferRelativeResize="0"/>
          <p:nvPr/>
        </p:nvPicPr>
        <p:blipFill rotWithShape="1">
          <a:blip r:embed="rId3">
            <a:alphaModFix/>
          </a:blip>
          <a:srcRect b="0" l="0" r="0" t="0"/>
          <a:stretch/>
        </p:blipFill>
        <p:spPr>
          <a:xfrm>
            <a:off x="1835150" y="4514850"/>
            <a:ext cx="1952625" cy="2343150"/>
          </a:xfrm>
          <a:prstGeom prst="rect">
            <a:avLst/>
          </a:prstGeom>
          <a:noFill/>
          <a:ln>
            <a:noFill/>
          </a:ln>
        </p:spPr>
      </p:pic>
      <p:pic>
        <p:nvPicPr>
          <p:cNvPr descr="Резултат с изображение за чаша с вода" id="450" name="Google Shape;450;p36"/>
          <p:cNvPicPr preferRelativeResize="0"/>
          <p:nvPr/>
        </p:nvPicPr>
        <p:blipFill rotWithShape="1">
          <a:blip r:embed="rId3">
            <a:alphaModFix/>
          </a:blip>
          <a:srcRect b="0" l="0" r="0" t="0"/>
          <a:stretch/>
        </p:blipFill>
        <p:spPr>
          <a:xfrm>
            <a:off x="3635375" y="4514850"/>
            <a:ext cx="1952625" cy="2343150"/>
          </a:xfrm>
          <a:prstGeom prst="rect">
            <a:avLst/>
          </a:prstGeom>
          <a:noFill/>
          <a:ln>
            <a:noFill/>
          </a:ln>
        </p:spPr>
      </p:pic>
      <p:pic>
        <p:nvPicPr>
          <p:cNvPr descr="Резултат с изображение за чаша с вода" id="451" name="Google Shape;451;p36"/>
          <p:cNvPicPr preferRelativeResize="0"/>
          <p:nvPr/>
        </p:nvPicPr>
        <p:blipFill rotWithShape="1">
          <a:blip r:embed="rId3">
            <a:alphaModFix/>
          </a:blip>
          <a:srcRect b="0" l="0" r="0" t="0"/>
          <a:stretch/>
        </p:blipFill>
        <p:spPr>
          <a:xfrm>
            <a:off x="5364162" y="4514850"/>
            <a:ext cx="1952625" cy="2343150"/>
          </a:xfrm>
          <a:prstGeom prst="rect">
            <a:avLst/>
          </a:prstGeom>
          <a:noFill/>
          <a:ln>
            <a:noFill/>
          </a:ln>
        </p:spPr>
      </p:pic>
      <p:pic>
        <p:nvPicPr>
          <p:cNvPr descr="Резултат с изображение за чаша с вода" id="452" name="Google Shape;452;p36"/>
          <p:cNvPicPr preferRelativeResize="0"/>
          <p:nvPr/>
        </p:nvPicPr>
        <p:blipFill rotWithShape="1">
          <a:blip r:embed="rId3">
            <a:alphaModFix/>
          </a:blip>
          <a:srcRect b="0" l="0" r="0" t="0"/>
          <a:stretch/>
        </p:blipFill>
        <p:spPr>
          <a:xfrm>
            <a:off x="7191375" y="4514850"/>
            <a:ext cx="1952625" cy="23431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7"/>
          <p:cNvSpPr txBox="1"/>
          <p:nvPr/>
        </p:nvSpPr>
        <p:spPr>
          <a:xfrm>
            <a:off x="0" y="1125537"/>
            <a:ext cx="9144000" cy="1303337"/>
          </a:xfrm>
          <a:prstGeom prst="rect">
            <a:avLst/>
          </a:prstGeom>
          <a:noFill/>
          <a:ln>
            <a:noFill/>
          </a:ln>
        </p:spPr>
        <p:txBody>
          <a:bodyPr anchorCtr="0" anchor="t" bIns="45000" lIns="90000" spcFirstLastPara="1" rIns="90000" wrap="square" tIns="45000">
            <a:noAutofit/>
          </a:bodyPr>
          <a:lstStyle/>
          <a:p>
            <a:pPr indent="0" lvl="0" marL="0" marR="0" rtl="0" algn="ctr">
              <a:lnSpc>
                <a:spcPct val="90000"/>
              </a:lnSpc>
              <a:spcBef>
                <a:spcPts val="0"/>
              </a:spcBef>
              <a:spcAft>
                <a:spcPts val="0"/>
              </a:spcAft>
              <a:buClr>
                <a:srgbClr val="FF6600"/>
              </a:buClr>
              <a:buSzPts val="4000"/>
              <a:buFont typeface="Arial"/>
              <a:buNone/>
            </a:pPr>
            <a:r>
              <a:rPr b="1" lang="en-US" sz="4000">
                <a:solidFill>
                  <a:srgbClr val="FF6600"/>
                </a:solidFill>
              </a:rPr>
              <a:t>Заклучок: Не ја загадувајте водата! Нечистата вода ги убива сите живи организми!</a:t>
            </a:r>
            <a:endParaRPr/>
          </a:p>
        </p:txBody>
      </p:sp>
      <p:pic>
        <p:nvPicPr>
          <p:cNvPr id="458" name="Google Shape;458;p37"/>
          <p:cNvPicPr preferRelativeResize="0"/>
          <p:nvPr/>
        </p:nvPicPr>
        <p:blipFill rotWithShape="1">
          <a:blip r:embed="rId3">
            <a:alphaModFix/>
          </a:blip>
          <a:srcRect b="0" l="0" r="0" t="0"/>
          <a:stretch/>
        </p:blipFill>
        <p:spPr>
          <a:xfrm>
            <a:off x="2555875" y="2924175"/>
            <a:ext cx="4176712" cy="37401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8"/>
          <p:cNvSpPr txBox="1"/>
          <p:nvPr>
            <p:ph type="title"/>
          </p:nvPr>
        </p:nvSpPr>
        <p:spPr>
          <a:xfrm>
            <a:off x="323850" y="549275"/>
            <a:ext cx="8564562" cy="822325"/>
          </a:xfrm>
          <a:prstGeom prst="rect">
            <a:avLst/>
          </a:prstGeom>
          <a:noFill/>
          <a:ln>
            <a:noFill/>
          </a:ln>
        </p:spPr>
        <p:txBody>
          <a:bodyPr anchorCtr="0" anchor="t" bIns="45000" lIns="90000" spcFirstLastPara="1" rIns="90000" wrap="square" tIns="45000">
            <a:noAutofit/>
          </a:bodyPr>
          <a:lstStyle/>
          <a:p>
            <a:pPr indent="0" lvl="0" marL="0" rtl="0" algn="ctr">
              <a:lnSpc>
                <a:spcPct val="90000"/>
              </a:lnSpc>
              <a:spcBef>
                <a:spcPts val="0"/>
              </a:spcBef>
              <a:spcAft>
                <a:spcPts val="0"/>
              </a:spcAft>
              <a:buSzPts val="4000"/>
              <a:buNone/>
            </a:pPr>
            <a:r>
              <a:rPr b="1" lang="en-US" sz="4000">
                <a:solidFill>
                  <a:schemeClr val="accent2"/>
                </a:solidFill>
              </a:rPr>
              <a:t>Не пијте контаминирана вода</a:t>
            </a:r>
            <a:endParaRPr/>
          </a:p>
        </p:txBody>
      </p:sp>
      <p:pic>
        <p:nvPicPr>
          <p:cNvPr id="464" name="Google Shape;464;p38"/>
          <p:cNvPicPr preferRelativeResize="0"/>
          <p:nvPr/>
        </p:nvPicPr>
        <p:blipFill rotWithShape="1">
          <a:blip r:embed="rId3">
            <a:alphaModFix/>
          </a:blip>
          <a:srcRect b="0" l="0" r="0" t="0"/>
          <a:stretch/>
        </p:blipFill>
        <p:spPr>
          <a:xfrm>
            <a:off x="3203575" y="3789362"/>
            <a:ext cx="2239962" cy="3068637"/>
          </a:xfrm>
          <a:prstGeom prst="rect">
            <a:avLst/>
          </a:prstGeom>
          <a:noFill/>
          <a:ln>
            <a:noFill/>
          </a:ln>
        </p:spPr>
      </p:pic>
      <p:sp>
        <p:nvSpPr>
          <p:cNvPr id="465" name="Google Shape;465;p38"/>
          <p:cNvSpPr txBox="1"/>
          <p:nvPr/>
        </p:nvSpPr>
        <p:spPr>
          <a:xfrm>
            <a:off x="0" y="1412875"/>
            <a:ext cx="9144000" cy="13839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chemeClr val="accent1"/>
              </a:buClr>
              <a:buSzPts val="2800"/>
              <a:buFont typeface="Arial"/>
              <a:buNone/>
            </a:pPr>
            <a:r>
              <a:rPr lang="en-US" sz="2800">
                <a:solidFill>
                  <a:schemeClr val="accent1"/>
                </a:solidFill>
              </a:rPr>
              <a:t>Загадената вода содржи многу нечистотии кои се штетни за луѓето. За да спречите непријатни последици, филтрирајте ја водата.</a:t>
            </a:r>
            <a:endParaRPr/>
          </a:p>
        </p:txBody>
      </p:sp>
      <p:pic>
        <p:nvPicPr>
          <p:cNvPr id="466" name="Google Shape;466;p38"/>
          <p:cNvPicPr preferRelativeResize="0"/>
          <p:nvPr/>
        </p:nvPicPr>
        <p:blipFill rotWithShape="1">
          <a:blip r:embed="rId4">
            <a:alphaModFix/>
          </a:blip>
          <a:srcRect b="381" l="5888" r="7672" t="5690"/>
          <a:stretch/>
        </p:blipFill>
        <p:spPr>
          <a:xfrm>
            <a:off x="0" y="3789362"/>
            <a:ext cx="2973387" cy="3068637"/>
          </a:xfrm>
          <a:prstGeom prst="rect">
            <a:avLst/>
          </a:prstGeom>
          <a:noFill/>
          <a:ln>
            <a:noFill/>
          </a:ln>
        </p:spPr>
      </p:pic>
      <p:pic>
        <p:nvPicPr>
          <p:cNvPr descr="Свързано изображение" id="467" name="Google Shape;467;p38"/>
          <p:cNvPicPr preferRelativeResize="0"/>
          <p:nvPr/>
        </p:nvPicPr>
        <p:blipFill rotWithShape="1">
          <a:blip r:embed="rId5">
            <a:alphaModFix/>
          </a:blip>
          <a:srcRect b="7743" l="0" r="0" t="30122"/>
          <a:stretch/>
        </p:blipFill>
        <p:spPr>
          <a:xfrm>
            <a:off x="5651500" y="3781425"/>
            <a:ext cx="3492500" cy="30765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p39"/>
          <p:cNvPicPr preferRelativeResize="0"/>
          <p:nvPr>
            <p:ph idx="1" type="body"/>
          </p:nvPr>
        </p:nvPicPr>
        <p:blipFill rotWithShape="1">
          <a:blip r:embed="rId3">
            <a:alphaModFix/>
          </a:blip>
          <a:srcRect b="0" l="0" r="0" t="0"/>
          <a:stretch/>
        </p:blipFill>
        <p:spPr>
          <a:xfrm>
            <a:off x="0" y="-41275"/>
            <a:ext cx="9144000" cy="6899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
          <p:cNvSpPr txBox="1"/>
          <p:nvPr>
            <p:ph idx="4294967295" type="title"/>
          </p:nvPr>
        </p:nvSpPr>
        <p:spPr>
          <a:xfrm>
            <a:off x="1476375" y="1412875"/>
            <a:ext cx="7667625" cy="815975"/>
          </a:xfrm>
          <a:prstGeom prst="rect">
            <a:avLst/>
          </a:prstGeom>
          <a:noFill/>
          <a:ln>
            <a:noFill/>
          </a:ln>
        </p:spPr>
        <p:txBody>
          <a:bodyPr anchorCtr="0" anchor="ctr" bIns="45700" lIns="91425" spcFirstLastPara="1" rIns="91425" wrap="square" tIns="45700">
            <a:noAutofit/>
          </a:bodyPr>
          <a:lstStyle/>
          <a:p>
            <a:pPr indent="0" lvl="0" marL="0" marR="0" rtl="0" algn="r">
              <a:lnSpc>
                <a:spcPct val="95000"/>
              </a:lnSpc>
              <a:spcBef>
                <a:spcPts val="0"/>
              </a:spcBef>
              <a:spcAft>
                <a:spcPts val="0"/>
              </a:spcAft>
              <a:buClr>
                <a:srgbClr val="000000"/>
              </a:buClr>
              <a:buSzPts val="4800"/>
              <a:buFont typeface="Times New Roman"/>
              <a:buNone/>
            </a:pPr>
            <a:r>
              <a:rPr b="1" lang="en-US" sz="4800">
                <a:solidFill>
                  <a:schemeClr val="accent2"/>
                </a:solidFill>
              </a:rPr>
              <a:t>Карактеристики на водата</a:t>
            </a:r>
            <a:endParaRPr/>
          </a:p>
        </p:txBody>
      </p:sp>
      <p:pic>
        <p:nvPicPr>
          <p:cNvPr descr="ложка" id="171" name="Google Shape;171;p4"/>
          <p:cNvPicPr preferRelativeResize="0"/>
          <p:nvPr/>
        </p:nvPicPr>
        <p:blipFill rotWithShape="1">
          <a:blip r:embed="rId3">
            <a:alphaModFix/>
          </a:blip>
          <a:srcRect b="0" l="0" r="0" t="0"/>
          <a:stretch/>
        </p:blipFill>
        <p:spPr>
          <a:xfrm>
            <a:off x="0" y="2420937"/>
            <a:ext cx="2311400" cy="2335212"/>
          </a:xfrm>
          <a:prstGeom prst="rect">
            <a:avLst/>
          </a:prstGeom>
          <a:noFill/>
          <a:ln cap="flat" cmpd="sng" w="57150">
            <a:solidFill>
              <a:schemeClr val="hlink"/>
            </a:solidFill>
            <a:prstDash val="solid"/>
            <a:miter lim="800000"/>
            <a:headEnd len="sm" w="sm" type="none"/>
            <a:tailEnd len="sm" w="sm" type="none"/>
          </a:ln>
        </p:spPr>
      </p:pic>
      <p:sp>
        <p:nvSpPr>
          <p:cNvPr id="172" name="Google Shape;172;p4"/>
          <p:cNvSpPr/>
          <p:nvPr/>
        </p:nvSpPr>
        <p:spPr>
          <a:xfrm>
            <a:off x="323850" y="4941887"/>
            <a:ext cx="5754583" cy="378532"/>
          </a:xfrm>
          <a:prstGeom prst="rect">
            <a:avLst/>
          </a:prstGeom>
        </p:spPr>
        <p:txBody>
          <a:bodyPr>
            <a:prstTxWarp prst="textPlain"/>
          </a:bodyPr>
          <a:lstStyle/>
          <a:p>
            <a:pPr lvl="0" algn="l"/>
            <a:r>
              <a:rPr b="0" i="1">
                <a:ln cap="flat" cmpd="sng" w="12700">
                  <a:solidFill>
                    <a:schemeClr val="dk1"/>
                  </a:solidFill>
                  <a:prstDash val="solid"/>
                  <a:miter lim="800000"/>
                  <a:headEnd len="sm" w="sm" type="none"/>
                  <a:tailEnd len="sm" w="sm" type="none"/>
                </a:ln>
                <a:solidFill>
                  <a:srgbClr val="0000FF">
                    <a:alpha val="49803"/>
                  </a:srgbClr>
                </a:solidFill>
                <a:latin typeface="Arial"/>
              </a:rPr>
              <a:t>1. Водата нема боја, проѕирна е</a:t>
            </a:r>
          </a:p>
        </p:txBody>
      </p:sp>
      <p:sp>
        <p:nvSpPr>
          <p:cNvPr id="173" name="Google Shape;173;p4"/>
          <p:cNvSpPr txBox="1"/>
          <p:nvPr/>
        </p:nvSpPr>
        <p:spPr>
          <a:xfrm>
            <a:off x="0" y="6381750"/>
            <a:ext cx="9144000" cy="347662"/>
          </a:xfrm>
          <a:prstGeom prst="rect">
            <a:avLst/>
          </a:prstGeom>
          <a:solidFill>
            <a:srgbClr val="808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4" name="Google Shape;174;p4"/>
          <p:cNvSpPr/>
          <p:nvPr/>
        </p:nvSpPr>
        <p:spPr>
          <a:xfrm>
            <a:off x="1116012" y="5516562"/>
            <a:ext cx="4681700" cy="344033"/>
          </a:xfrm>
          <a:prstGeom prst="rect">
            <a:avLst/>
          </a:prstGeom>
        </p:spPr>
        <p:txBody>
          <a:bodyPr>
            <a:prstTxWarp prst="textPlain"/>
          </a:bodyPr>
          <a:lstStyle/>
          <a:p>
            <a:pPr lvl="0" algn="l"/>
            <a:r>
              <a:rPr b="0" i="1">
                <a:ln cap="flat" cmpd="sng" w="12700">
                  <a:solidFill>
                    <a:schemeClr val="dk1"/>
                  </a:solidFill>
                  <a:prstDash val="solid"/>
                  <a:miter lim="800000"/>
                  <a:headEnd len="sm" w="sm" type="none"/>
                  <a:tailEnd len="sm" w="sm" type="none"/>
                </a:ln>
                <a:solidFill>
                  <a:srgbClr val="0000FF">
                    <a:alpha val="49803"/>
                  </a:srgbClr>
                </a:solidFill>
                <a:latin typeface="Arial"/>
              </a:rPr>
              <a:t>2. Водата нема мирис</a:t>
            </a:r>
          </a:p>
        </p:txBody>
      </p:sp>
      <p:sp>
        <p:nvSpPr>
          <p:cNvPr id="175" name="Google Shape;175;p4"/>
          <p:cNvSpPr/>
          <p:nvPr/>
        </p:nvSpPr>
        <p:spPr>
          <a:xfrm>
            <a:off x="1692275" y="6021387"/>
            <a:ext cx="4262690" cy="347757"/>
          </a:xfrm>
          <a:prstGeom prst="rect">
            <a:avLst/>
          </a:prstGeom>
        </p:spPr>
        <p:txBody>
          <a:bodyPr>
            <a:prstTxWarp prst="textPlain"/>
          </a:bodyPr>
          <a:lstStyle/>
          <a:p>
            <a:pPr lvl="0" algn="l"/>
            <a:r>
              <a:rPr b="0" i="1">
                <a:ln cap="flat" cmpd="sng" w="12700">
                  <a:solidFill>
                    <a:schemeClr val="dk1"/>
                  </a:solidFill>
                  <a:prstDash val="solid"/>
                  <a:miter lim="800000"/>
                  <a:headEnd len="sm" w="sm" type="none"/>
                  <a:tailEnd len="sm" w="sm" type="none"/>
                </a:ln>
                <a:solidFill>
                  <a:srgbClr val="0000FF">
                    <a:alpha val="49803"/>
                  </a:srgbClr>
                </a:solidFill>
                <a:latin typeface="Arial"/>
              </a:rPr>
              <a:t>3. Водата нема вкус.</a:t>
            </a:r>
          </a:p>
        </p:txBody>
      </p:sp>
      <p:pic>
        <p:nvPicPr>
          <p:cNvPr descr="Свързано изображение" id="176" name="Google Shape;176;p4"/>
          <p:cNvPicPr preferRelativeResize="0"/>
          <p:nvPr/>
        </p:nvPicPr>
        <p:blipFill rotWithShape="1">
          <a:blip r:embed="rId4">
            <a:alphaModFix/>
          </a:blip>
          <a:srcRect b="0" l="0" r="0" t="0"/>
          <a:stretch/>
        </p:blipFill>
        <p:spPr>
          <a:xfrm>
            <a:off x="2700337" y="2420937"/>
            <a:ext cx="3313112" cy="2420937"/>
          </a:xfrm>
          <a:prstGeom prst="rect">
            <a:avLst/>
          </a:prstGeom>
          <a:noFill/>
          <a:ln>
            <a:noFill/>
          </a:ln>
        </p:spPr>
      </p:pic>
      <p:pic>
        <p:nvPicPr>
          <p:cNvPr descr="Резултат с изображение за водата няма вкус" id="177" name="Google Shape;177;p4"/>
          <p:cNvPicPr preferRelativeResize="0"/>
          <p:nvPr/>
        </p:nvPicPr>
        <p:blipFill rotWithShape="1">
          <a:blip r:embed="rId5">
            <a:alphaModFix/>
          </a:blip>
          <a:srcRect b="0" l="0" r="0" t="0"/>
          <a:stretch/>
        </p:blipFill>
        <p:spPr>
          <a:xfrm>
            <a:off x="6370637" y="2420937"/>
            <a:ext cx="2773362" cy="23510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2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500"/>
                                        <p:tgtEl>
                                          <p:spTgt spid="172"/>
                                        </p:tgtEl>
                                        <p:attrNameLst>
                                          <p:attrName>ppt_w</p:attrName>
                                        </p:attrNameLst>
                                      </p:cBhvr>
                                      <p:tavLst>
                                        <p:tav fmla="" tm="0">
                                          <p:val>
                                            <p:strVal val="0"/>
                                          </p:val>
                                        </p:tav>
                                        <p:tav fmla="" tm="100000">
                                          <p:val>
                                            <p:strVal val="#ppt_w"/>
                                          </p:val>
                                        </p:tav>
                                      </p:tavLst>
                                    </p:anim>
                                    <p:anim calcmode="lin" valueType="num">
                                      <p:cBhvr additive="base">
                                        <p:cTn dur="500"/>
                                        <p:tgtEl>
                                          <p:spTgt spid="1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ppt_w</p:attrName>
                                        </p:attrNameLst>
                                      </p:cBhvr>
                                      <p:tavLst>
                                        <p:tav fmla="" tm="0">
                                          <p:val>
                                            <p:strVal val="0"/>
                                          </p:val>
                                        </p:tav>
                                        <p:tav fmla="" tm="100000">
                                          <p:val>
                                            <p:strVal val="#ppt_w"/>
                                          </p:val>
                                        </p:tav>
                                      </p:tavLst>
                                    </p:anim>
                                    <p:anim calcmode="lin" valueType="num">
                                      <p:cBhvr additive="base">
                                        <p:cTn dur="500"/>
                                        <p:tgtEl>
                                          <p:spTgt spid="1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ppt_w</p:attrName>
                                        </p:attrNameLst>
                                      </p:cBhvr>
                                      <p:tavLst>
                                        <p:tav fmla="" tm="0">
                                          <p:val>
                                            <p:strVal val="0"/>
                                          </p:val>
                                        </p:tav>
                                        <p:tav fmla="" tm="100000">
                                          <p:val>
                                            <p:strVal val="#ppt_w"/>
                                          </p:val>
                                        </p:tav>
                                      </p:tavLst>
                                    </p:anim>
                                    <p:anim calcmode="lin" valueType="num">
                                      <p:cBhvr additive="base">
                                        <p:cTn dur="500"/>
                                        <p:tgtEl>
                                          <p:spTgt spid="1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0"/>
          <p:cNvSpPr txBox="1"/>
          <p:nvPr>
            <p:ph idx="1" type="body"/>
          </p:nvPr>
        </p:nvSpPr>
        <p:spPr>
          <a:xfrm>
            <a:off x="457200" y="2060575"/>
            <a:ext cx="8228012" cy="2089150"/>
          </a:xfrm>
          <a:prstGeom prst="rect">
            <a:avLst/>
          </a:prstGeom>
          <a:noFill/>
          <a:ln>
            <a:noFill/>
          </a:ln>
        </p:spPr>
        <p:txBody>
          <a:bodyPr anchorCtr="0" anchor="t" bIns="45000" lIns="90000" spcFirstLastPara="1" rIns="90000" wrap="square" tIns="45000">
            <a:noAutofit/>
          </a:bodyPr>
          <a:lstStyle/>
          <a:p>
            <a:pPr indent="-342900" lvl="0" marL="342900" rtl="0" algn="ctr">
              <a:lnSpc>
                <a:spcPct val="95000"/>
              </a:lnSpc>
              <a:spcBef>
                <a:spcPts val="0"/>
              </a:spcBef>
              <a:spcAft>
                <a:spcPts val="0"/>
              </a:spcAft>
              <a:buSzPts val="3600"/>
              <a:buNone/>
            </a:pPr>
            <a:r>
              <a:rPr b="1" lang="en-US" sz="3600">
                <a:solidFill>
                  <a:srgbClr val="333399"/>
                </a:solidFill>
              </a:rPr>
              <a:t>КОЈ ЗАКЛУЧОК МОЖЕМЕ ДА ГО НАПРАВИМЕ?</a:t>
            </a:r>
            <a:endParaRPr/>
          </a:p>
        </p:txBody>
      </p:sp>
      <p:sp>
        <p:nvSpPr>
          <p:cNvPr id="478" name="Google Shape;478;p40"/>
          <p:cNvSpPr txBox="1"/>
          <p:nvPr/>
        </p:nvSpPr>
        <p:spPr>
          <a:xfrm>
            <a:off x="395287" y="981075"/>
            <a:ext cx="8228012" cy="723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Резултат с изображение за чаша с вода" id="479" name="Google Shape;479;p40"/>
          <p:cNvPicPr preferRelativeResize="0"/>
          <p:nvPr/>
        </p:nvPicPr>
        <p:blipFill rotWithShape="1">
          <a:blip r:embed="rId3">
            <a:alphaModFix/>
          </a:blip>
          <a:srcRect b="0" l="0" r="0" t="0"/>
          <a:stretch/>
        </p:blipFill>
        <p:spPr>
          <a:xfrm>
            <a:off x="0" y="4514850"/>
            <a:ext cx="1952625" cy="2343150"/>
          </a:xfrm>
          <a:prstGeom prst="rect">
            <a:avLst/>
          </a:prstGeom>
          <a:noFill/>
          <a:ln>
            <a:noFill/>
          </a:ln>
        </p:spPr>
      </p:pic>
      <p:pic>
        <p:nvPicPr>
          <p:cNvPr descr="Резултат с изображение за чаша с вода" id="480" name="Google Shape;480;p40"/>
          <p:cNvPicPr preferRelativeResize="0"/>
          <p:nvPr/>
        </p:nvPicPr>
        <p:blipFill rotWithShape="1">
          <a:blip r:embed="rId3">
            <a:alphaModFix/>
          </a:blip>
          <a:srcRect b="0" l="0" r="0" t="0"/>
          <a:stretch/>
        </p:blipFill>
        <p:spPr>
          <a:xfrm>
            <a:off x="1835150" y="4514850"/>
            <a:ext cx="1952625" cy="2343150"/>
          </a:xfrm>
          <a:prstGeom prst="rect">
            <a:avLst/>
          </a:prstGeom>
          <a:noFill/>
          <a:ln>
            <a:noFill/>
          </a:ln>
        </p:spPr>
      </p:pic>
      <p:pic>
        <p:nvPicPr>
          <p:cNvPr descr="Резултат с изображение за чаша с вода" id="481" name="Google Shape;481;p40"/>
          <p:cNvPicPr preferRelativeResize="0"/>
          <p:nvPr/>
        </p:nvPicPr>
        <p:blipFill rotWithShape="1">
          <a:blip r:embed="rId3">
            <a:alphaModFix/>
          </a:blip>
          <a:srcRect b="0" l="0" r="0" t="0"/>
          <a:stretch/>
        </p:blipFill>
        <p:spPr>
          <a:xfrm>
            <a:off x="3635375" y="4514850"/>
            <a:ext cx="1952625" cy="2343150"/>
          </a:xfrm>
          <a:prstGeom prst="rect">
            <a:avLst/>
          </a:prstGeom>
          <a:noFill/>
          <a:ln>
            <a:noFill/>
          </a:ln>
        </p:spPr>
      </p:pic>
      <p:pic>
        <p:nvPicPr>
          <p:cNvPr descr="Резултат с изображение за чаша с вода" id="482" name="Google Shape;482;p40"/>
          <p:cNvPicPr preferRelativeResize="0"/>
          <p:nvPr/>
        </p:nvPicPr>
        <p:blipFill rotWithShape="1">
          <a:blip r:embed="rId3">
            <a:alphaModFix/>
          </a:blip>
          <a:srcRect b="0" l="0" r="0" t="0"/>
          <a:stretch/>
        </p:blipFill>
        <p:spPr>
          <a:xfrm>
            <a:off x="5364162" y="4514850"/>
            <a:ext cx="1952625" cy="2343150"/>
          </a:xfrm>
          <a:prstGeom prst="rect">
            <a:avLst/>
          </a:prstGeom>
          <a:noFill/>
          <a:ln>
            <a:noFill/>
          </a:ln>
        </p:spPr>
      </p:pic>
      <p:pic>
        <p:nvPicPr>
          <p:cNvPr descr="Резултат с изображение за чаша с вода" id="483" name="Google Shape;483;p40"/>
          <p:cNvPicPr preferRelativeResize="0"/>
          <p:nvPr/>
        </p:nvPicPr>
        <p:blipFill rotWithShape="1">
          <a:blip r:embed="rId3">
            <a:alphaModFix/>
          </a:blip>
          <a:srcRect b="0" l="0" r="0" t="0"/>
          <a:stretch/>
        </p:blipFill>
        <p:spPr>
          <a:xfrm>
            <a:off x="7191375" y="4514850"/>
            <a:ext cx="1952625" cy="23431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1"/>
          <p:cNvSpPr txBox="1"/>
          <p:nvPr>
            <p:ph type="title"/>
          </p:nvPr>
        </p:nvSpPr>
        <p:spPr>
          <a:xfrm>
            <a:off x="0" y="1412875"/>
            <a:ext cx="9144000" cy="642937"/>
          </a:xfrm>
          <a:prstGeom prst="rect">
            <a:avLst/>
          </a:prstGeom>
          <a:noFill/>
          <a:ln>
            <a:noFill/>
          </a:ln>
        </p:spPr>
        <p:txBody>
          <a:bodyPr anchorCtr="0" anchor="t" bIns="45000" lIns="90000" spcFirstLastPara="1" rIns="90000" wrap="square" tIns="45000">
            <a:noAutofit/>
          </a:bodyPr>
          <a:lstStyle/>
          <a:p>
            <a:pPr indent="0" lvl="0" marL="0" rtl="0" algn="ctr">
              <a:lnSpc>
                <a:spcPct val="90000"/>
              </a:lnSpc>
              <a:spcBef>
                <a:spcPts val="0"/>
              </a:spcBef>
              <a:spcAft>
                <a:spcPts val="0"/>
              </a:spcAft>
              <a:buSzPts val="4000"/>
              <a:buNone/>
            </a:pPr>
            <a:r>
              <a:rPr b="1" lang="en-US" sz="4000">
                <a:solidFill>
                  <a:srgbClr val="FF6600"/>
                </a:solidFill>
              </a:rPr>
              <a:t>Заклучок: Филтрирајте ја водата за да бидете здрави!</a:t>
            </a:r>
            <a:endParaRPr/>
          </a:p>
        </p:txBody>
      </p:sp>
      <p:pic>
        <p:nvPicPr>
          <p:cNvPr id="489" name="Google Shape;489;p41"/>
          <p:cNvPicPr preferRelativeResize="0"/>
          <p:nvPr/>
        </p:nvPicPr>
        <p:blipFill rotWithShape="1">
          <a:blip r:embed="rId3">
            <a:alphaModFix/>
          </a:blip>
          <a:srcRect b="0" l="0" r="0" t="0"/>
          <a:stretch/>
        </p:blipFill>
        <p:spPr>
          <a:xfrm>
            <a:off x="2627312" y="2781300"/>
            <a:ext cx="3810000" cy="384968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2"/>
          <p:cNvSpPr txBox="1"/>
          <p:nvPr>
            <p:ph type="title"/>
          </p:nvPr>
        </p:nvSpPr>
        <p:spPr>
          <a:xfrm>
            <a:off x="250825" y="981075"/>
            <a:ext cx="8893175" cy="727075"/>
          </a:xfrm>
          <a:prstGeom prst="rect">
            <a:avLst/>
          </a:prstGeom>
          <a:noFill/>
          <a:ln>
            <a:noFill/>
          </a:ln>
        </p:spPr>
        <p:txBody>
          <a:bodyPr anchorCtr="0" anchor="t" bIns="45000" lIns="90000" spcFirstLastPara="1" rIns="90000" wrap="square" tIns="45000">
            <a:noAutofit/>
          </a:bodyPr>
          <a:lstStyle/>
          <a:p>
            <a:pPr indent="0" lvl="0" marL="0" rtl="0" algn="r">
              <a:lnSpc>
                <a:spcPct val="90000"/>
              </a:lnSpc>
              <a:spcBef>
                <a:spcPts val="0"/>
              </a:spcBef>
              <a:spcAft>
                <a:spcPts val="0"/>
              </a:spcAft>
              <a:buSzPts val="3600"/>
              <a:buNone/>
            </a:pPr>
            <a:r>
              <a:rPr b="1" lang="en-US" sz="3600">
                <a:solidFill>
                  <a:srgbClr val="FF6600"/>
                </a:solidFill>
                <a:latin typeface="Arial"/>
                <a:ea typeface="Arial"/>
                <a:cs typeface="Arial"/>
                <a:sym typeface="Arial"/>
              </a:rPr>
              <a:t>Дали знаевте дека:</a:t>
            </a:r>
            <a:endParaRPr/>
          </a:p>
        </p:txBody>
      </p:sp>
      <p:sp>
        <p:nvSpPr>
          <p:cNvPr id="495" name="Google Shape;495;p42"/>
          <p:cNvSpPr txBox="1"/>
          <p:nvPr/>
        </p:nvSpPr>
        <p:spPr>
          <a:xfrm>
            <a:off x="0" y="1773237"/>
            <a:ext cx="9144000" cy="21537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dk1"/>
              </a:buClr>
              <a:buSzPts val="1100"/>
              <a:buFont typeface="Arial"/>
              <a:buNone/>
            </a:pPr>
            <a:r>
              <a:rPr lang="en-US" sz="2400">
                <a:solidFill>
                  <a:schemeClr val="accent2"/>
                </a:solidFill>
              </a:rPr>
              <a:t>Човек троши огромна количина свежа вода.</a:t>
            </a:r>
            <a:endParaRPr sz="2400">
              <a:solidFill>
                <a:schemeClr val="accent2"/>
              </a:solidFill>
            </a:endParaRPr>
          </a:p>
          <a:p>
            <a:pPr indent="0" lvl="0" marL="0" marR="0" rtl="0" algn="l">
              <a:lnSpc>
                <a:spcPct val="93000"/>
              </a:lnSpc>
              <a:spcBef>
                <a:spcPts val="0"/>
              </a:spcBef>
              <a:spcAft>
                <a:spcPts val="0"/>
              </a:spcAft>
              <a:buClr>
                <a:schemeClr val="dk1"/>
              </a:buClr>
              <a:buSzPts val="1100"/>
              <a:buFont typeface="Arial"/>
              <a:buNone/>
            </a:pPr>
            <a:r>
              <a:t/>
            </a:r>
            <a:endParaRPr sz="2400">
              <a:solidFill>
                <a:schemeClr val="accent2"/>
              </a:solidFill>
            </a:endParaRPr>
          </a:p>
          <a:p>
            <a:pPr indent="0" lvl="0" marL="0" marR="0" rtl="0" algn="l">
              <a:lnSpc>
                <a:spcPct val="93000"/>
              </a:lnSpc>
              <a:spcBef>
                <a:spcPts val="0"/>
              </a:spcBef>
              <a:spcAft>
                <a:spcPts val="0"/>
              </a:spcAft>
              <a:buClr>
                <a:schemeClr val="dk1"/>
              </a:buClr>
              <a:buSzPts val="1100"/>
              <a:buFont typeface="Arial"/>
              <a:buNone/>
            </a:pPr>
            <a:r>
              <a:rPr lang="en-US" sz="2400">
                <a:solidFill>
                  <a:schemeClr val="accent2"/>
                </a:solidFill>
              </a:rPr>
              <a:t>Водата што се користи за производство на земјоделски или индустриски добра се нарекува „виртуелна вода“, која е содржана во стоката.</a:t>
            </a:r>
            <a:endParaRPr sz="2400">
              <a:solidFill>
                <a:schemeClr val="accent2"/>
              </a:solidFill>
            </a:endParaRPr>
          </a:p>
          <a:p>
            <a:pPr indent="0" lvl="0" marL="0" marR="0" rtl="0" algn="l">
              <a:lnSpc>
                <a:spcPct val="93000"/>
              </a:lnSpc>
              <a:spcBef>
                <a:spcPts val="0"/>
              </a:spcBef>
              <a:spcAft>
                <a:spcPts val="0"/>
              </a:spcAft>
              <a:buClr>
                <a:schemeClr val="accent2"/>
              </a:buClr>
              <a:buSzPts val="2400"/>
              <a:buFont typeface="Arial"/>
              <a:buNone/>
            </a:pPr>
            <a:r>
              <a:t/>
            </a:r>
            <a:endParaRPr sz="2400">
              <a:solidFill>
                <a:schemeClr val="accent2"/>
              </a:solidFill>
            </a:endParaRPr>
          </a:p>
        </p:txBody>
      </p:sp>
      <p:sp>
        <p:nvSpPr>
          <p:cNvPr id="496" name="Google Shape;496;p42"/>
          <p:cNvSpPr txBox="1"/>
          <p:nvPr/>
        </p:nvSpPr>
        <p:spPr>
          <a:xfrm>
            <a:off x="0" y="3716337"/>
            <a:ext cx="9144000" cy="21180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accent1"/>
              </a:buClr>
              <a:buSzPts val="2000"/>
              <a:buFont typeface="Arial"/>
              <a:buNone/>
            </a:pPr>
            <a:r>
              <a:rPr b="1" lang="en-US" sz="2000">
                <a:solidFill>
                  <a:schemeClr val="accent1"/>
                </a:solidFill>
              </a:rPr>
              <a:t>За да добиете: 1 тон челик, потребни ви се 150 тони вода 250 тони вода се потребни за да се добие 1 тон хартија За да се направи 1 шолја кафе, потребни се 140 литри вода. ви требаат 550 литри вода. За производство на 1 литар млеко потребни се 1000 литри вода. За производство на 1 кг ориз потребни се 3000 литри вода За производство на 1 кг пченка потребни се 900 литри вода</a:t>
            </a:r>
            <a:endParaRPr/>
          </a:p>
          <a:p>
            <a:pPr indent="0" lvl="0" marL="0" marR="0" rtl="0" algn="l">
              <a:lnSpc>
                <a:spcPct val="100000"/>
              </a:lnSpc>
              <a:spcBef>
                <a:spcPts val="0"/>
              </a:spcBef>
              <a:spcAft>
                <a:spcPts val="0"/>
              </a:spcAft>
              <a:buNone/>
            </a:pPr>
            <a:r>
              <a:t/>
            </a:r>
            <a:endParaRPr b="1" i="0" sz="2000" u="none">
              <a:solidFill>
                <a:schemeClr val="accen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3"/>
          <p:cNvSpPr txBox="1"/>
          <p:nvPr>
            <p:ph type="title"/>
          </p:nvPr>
        </p:nvSpPr>
        <p:spPr>
          <a:xfrm>
            <a:off x="3516312" y="1196975"/>
            <a:ext cx="5627687" cy="727075"/>
          </a:xfrm>
          <a:prstGeom prst="rect">
            <a:avLst/>
          </a:prstGeom>
          <a:noFill/>
          <a:ln>
            <a:noFill/>
          </a:ln>
        </p:spPr>
        <p:txBody>
          <a:bodyPr anchorCtr="0" anchor="t" bIns="45000" lIns="90000" spcFirstLastPara="1" rIns="90000" wrap="square" tIns="45000">
            <a:noAutofit/>
          </a:bodyPr>
          <a:lstStyle/>
          <a:p>
            <a:pPr indent="0" lvl="0" marL="0" rtl="0" algn="r">
              <a:lnSpc>
                <a:spcPct val="90000"/>
              </a:lnSpc>
              <a:spcBef>
                <a:spcPts val="0"/>
              </a:spcBef>
              <a:spcAft>
                <a:spcPts val="0"/>
              </a:spcAft>
              <a:buSzPts val="3600"/>
              <a:buNone/>
            </a:pPr>
            <a:r>
              <a:rPr b="1" lang="en-US" sz="3600">
                <a:solidFill>
                  <a:schemeClr val="accent1"/>
                </a:solidFill>
              </a:rPr>
              <a:t>Потрошувачка на вода</a:t>
            </a:r>
            <a:endParaRPr/>
          </a:p>
        </p:txBody>
      </p:sp>
      <p:sp>
        <p:nvSpPr>
          <p:cNvPr id="502" name="Google Shape;502;p43"/>
          <p:cNvSpPr txBox="1"/>
          <p:nvPr>
            <p:ph idx="1" type="body"/>
          </p:nvPr>
        </p:nvSpPr>
        <p:spPr>
          <a:xfrm>
            <a:off x="0" y="2133600"/>
            <a:ext cx="8937625" cy="4292600"/>
          </a:xfrm>
          <a:prstGeom prst="rect">
            <a:avLst/>
          </a:prstGeom>
          <a:noFill/>
          <a:ln>
            <a:noFill/>
          </a:ln>
        </p:spPr>
        <p:txBody>
          <a:bodyPr anchorCtr="0" anchor="t" bIns="45000" lIns="90000" spcFirstLastPara="1" rIns="90000" wrap="square" tIns="45000">
            <a:noAutofit/>
          </a:bodyPr>
          <a:lstStyle/>
          <a:p>
            <a:pPr indent="-227011" lvl="0" marL="228600" rtl="0" algn="l">
              <a:lnSpc>
                <a:spcPct val="75000"/>
              </a:lnSpc>
              <a:spcBef>
                <a:spcPts val="0"/>
              </a:spcBef>
              <a:spcAft>
                <a:spcPts val="0"/>
              </a:spcAft>
              <a:buSzPts val="2800"/>
              <a:buNone/>
            </a:pPr>
            <a:r>
              <a:rPr b="1" i="0" lang="en-US" sz="2800" u="none">
                <a:solidFill>
                  <a:schemeClr val="accent2"/>
                </a:solidFill>
                <a:latin typeface="Times New Roman"/>
                <a:ea typeface="Times New Roman"/>
                <a:cs typeface="Times New Roman"/>
                <a:sym typeface="Times New Roman"/>
              </a:rPr>
              <a:t>  </a:t>
            </a:r>
            <a:endParaRPr/>
          </a:p>
          <a:p>
            <a:pPr indent="-227011" lvl="0" marL="228600" rtl="0" algn="l">
              <a:lnSpc>
                <a:spcPct val="75000"/>
              </a:lnSpc>
              <a:spcBef>
                <a:spcPts val="1400"/>
              </a:spcBef>
              <a:spcAft>
                <a:spcPts val="0"/>
              </a:spcAft>
              <a:buSzPts val="2800"/>
              <a:buNone/>
            </a:pPr>
            <a:r>
              <a:rPr b="1" lang="en-US" sz="2800">
                <a:solidFill>
                  <a:schemeClr val="accent2"/>
                </a:solidFill>
              </a:rPr>
              <a:t>Задача 6: Едно лице користи просечно 6 литри вода за да ги мие забите. За плакнење тоалетна школка, користете 2,5 пати повеќе вода отколку за миење заби. За капење - 10 пати повеќе отколку за плакнење тоалетна школка. Колку Литри вода ќе консумира ли човек дневно ако ги мие забите два пати дневно, го плакне тоалетот 5 пати и се капе еднаш дневно?</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4"/>
          <p:cNvSpPr txBox="1"/>
          <p:nvPr>
            <p:ph type="title"/>
          </p:nvPr>
        </p:nvSpPr>
        <p:spPr>
          <a:xfrm>
            <a:off x="3516312" y="1196975"/>
            <a:ext cx="5627687" cy="727075"/>
          </a:xfrm>
          <a:prstGeom prst="rect">
            <a:avLst/>
          </a:prstGeom>
          <a:noFill/>
          <a:ln>
            <a:noFill/>
          </a:ln>
        </p:spPr>
        <p:txBody>
          <a:bodyPr anchorCtr="0" anchor="t" bIns="45000" lIns="90000" spcFirstLastPara="1" rIns="90000" wrap="square" tIns="45000">
            <a:noAutofit/>
          </a:bodyPr>
          <a:lstStyle/>
          <a:p>
            <a:pPr indent="0" lvl="0" marL="0" rtl="0" algn="r">
              <a:lnSpc>
                <a:spcPct val="90000"/>
              </a:lnSpc>
              <a:spcBef>
                <a:spcPts val="0"/>
              </a:spcBef>
              <a:spcAft>
                <a:spcPts val="0"/>
              </a:spcAft>
              <a:buSzPts val="3600"/>
              <a:buNone/>
            </a:pPr>
            <a:r>
              <a:rPr b="1" lang="en-US" sz="3600">
                <a:solidFill>
                  <a:schemeClr val="accent1"/>
                </a:solidFill>
              </a:rPr>
              <a:t>Решение на проблемот:</a:t>
            </a:r>
            <a:endParaRPr/>
          </a:p>
        </p:txBody>
      </p:sp>
      <p:sp>
        <p:nvSpPr>
          <p:cNvPr id="508" name="Google Shape;508;p44"/>
          <p:cNvSpPr txBox="1"/>
          <p:nvPr>
            <p:ph idx="1" type="body"/>
          </p:nvPr>
        </p:nvSpPr>
        <p:spPr>
          <a:xfrm>
            <a:off x="0" y="2565400"/>
            <a:ext cx="9144000" cy="4292600"/>
          </a:xfrm>
          <a:prstGeom prst="rect">
            <a:avLst/>
          </a:prstGeom>
          <a:noFill/>
          <a:ln>
            <a:noFill/>
          </a:ln>
        </p:spPr>
        <p:txBody>
          <a:bodyPr anchorCtr="0" anchor="t" bIns="45000" lIns="90000" spcFirstLastPara="1" rIns="90000" wrap="square" tIns="45000">
            <a:noAutofit/>
          </a:bodyPr>
          <a:lstStyle/>
          <a:p>
            <a:pPr indent="-227012" lvl="0" marL="228600" rtl="0" algn="l">
              <a:lnSpc>
                <a:spcPct val="95000"/>
              </a:lnSpc>
              <a:spcBef>
                <a:spcPts val="1400"/>
              </a:spcBef>
              <a:spcAft>
                <a:spcPts val="0"/>
              </a:spcAft>
              <a:buClr>
                <a:schemeClr val="dk1"/>
              </a:buClr>
              <a:buSzPts val="1100"/>
              <a:buFont typeface="Arial"/>
              <a:buNone/>
            </a:pPr>
            <a:r>
              <a:rPr b="1" lang="en-US">
                <a:solidFill>
                  <a:schemeClr val="accent2"/>
                </a:solidFill>
              </a:rPr>
              <a:t>2 x 6 литри вода за миење заби = 12 литри на ден 2,5 x 6 l. = 15 l.</a:t>
            </a:r>
            <a:endParaRPr b="1">
              <a:solidFill>
                <a:schemeClr val="accent2"/>
              </a:solidFill>
            </a:endParaRPr>
          </a:p>
          <a:p>
            <a:pPr indent="-227012" lvl="0" marL="228600" rtl="0" algn="l">
              <a:lnSpc>
                <a:spcPct val="95000"/>
              </a:lnSpc>
              <a:spcBef>
                <a:spcPts val="1400"/>
              </a:spcBef>
              <a:spcAft>
                <a:spcPts val="0"/>
              </a:spcAft>
              <a:buClr>
                <a:schemeClr val="dk1"/>
              </a:buClr>
              <a:buSzPts val="1100"/>
              <a:buFont typeface="Arial"/>
              <a:buNone/>
            </a:pPr>
            <a:r>
              <a:rPr b="1" lang="en-US">
                <a:solidFill>
                  <a:schemeClr val="accent2"/>
                </a:solidFill>
              </a:rPr>
              <a:t>Вода за едно плакнење на WC шолја5 x 15 литри = 75 литри вода дневно за тоалет10 x 15 l. = 150 l.</a:t>
            </a:r>
            <a:endParaRPr b="1">
              <a:solidFill>
                <a:schemeClr val="accent2"/>
              </a:solidFill>
            </a:endParaRPr>
          </a:p>
          <a:p>
            <a:pPr indent="-227012" lvl="0" marL="228600" rtl="0" algn="l">
              <a:lnSpc>
                <a:spcPct val="95000"/>
              </a:lnSpc>
              <a:spcBef>
                <a:spcPts val="1400"/>
              </a:spcBef>
              <a:spcAft>
                <a:spcPts val="0"/>
              </a:spcAft>
              <a:buClr>
                <a:schemeClr val="dk1"/>
              </a:buClr>
              <a:buSzPts val="1100"/>
              <a:buFont typeface="Arial"/>
              <a:buNone/>
            </a:pPr>
            <a:r>
              <a:rPr b="1" lang="en-US">
                <a:solidFill>
                  <a:schemeClr val="accent2"/>
                </a:solidFill>
              </a:rPr>
              <a:t>Вода за капење.12л. + 75л. + 150л. = 237 литри вода дневно</a:t>
            </a:r>
            <a:endParaRPr b="1">
              <a:solidFill>
                <a:schemeClr val="accent2"/>
              </a:solidFill>
            </a:endParaRPr>
          </a:p>
          <a:p>
            <a:pPr indent="-227011" lvl="0" marL="228600" rtl="0" algn="l">
              <a:lnSpc>
                <a:spcPct val="95000"/>
              </a:lnSpc>
              <a:spcBef>
                <a:spcPts val="1400"/>
              </a:spcBef>
              <a:spcAft>
                <a:spcPts val="0"/>
              </a:spcAft>
              <a:buSzPts val="3200"/>
              <a:buNone/>
            </a:pPr>
            <a:r>
              <a:t/>
            </a:r>
            <a:endParaRPr b="1">
              <a:solidFill>
                <a:schemeClr val="accent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45"/>
          <p:cNvSpPr txBox="1"/>
          <p:nvPr>
            <p:ph type="title"/>
          </p:nvPr>
        </p:nvSpPr>
        <p:spPr>
          <a:xfrm>
            <a:off x="0" y="908050"/>
            <a:ext cx="9144000" cy="647700"/>
          </a:xfrm>
          <a:prstGeom prst="rect">
            <a:avLst/>
          </a:prstGeom>
          <a:noFill/>
          <a:ln>
            <a:noFill/>
          </a:ln>
        </p:spPr>
        <p:txBody>
          <a:bodyPr anchorCtr="0" anchor="t" bIns="45000" lIns="90000" spcFirstLastPara="1" rIns="90000" wrap="square" tIns="45000">
            <a:noAutofit/>
          </a:bodyPr>
          <a:lstStyle/>
          <a:p>
            <a:pPr indent="0" lvl="0" marL="0" rtl="0" algn="ctr">
              <a:lnSpc>
                <a:spcPct val="95000"/>
              </a:lnSpc>
              <a:spcBef>
                <a:spcPts val="0"/>
              </a:spcBef>
              <a:spcAft>
                <a:spcPts val="0"/>
              </a:spcAft>
              <a:buSzPts val="3600"/>
              <a:buNone/>
            </a:pPr>
            <a:r>
              <a:rPr b="1" lang="en-US" sz="3600">
                <a:solidFill>
                  <a:schemeClr val="accent1"/>
                </a:solidFill>
              </a:rPr>
              <a:t>Сите мислиме дека ја користиме водата паметно, но дали е тоа така?</a:t>
            </a:r>
            <a:endParaRPr/>
          </a:p>
        </p:txBody>
      </p:sp>
      <p:pic>
        <p:nvPicPr>
          <p:cNvPr descr="Свързано изображение" id="514" name="Google Shape;514;p45"/>
          <p:cNvPicPr preferRelativeResize="0"/>
          <p:nvPr/>
        </p:nvPicPr>
        <p:blipFill rotWithShape="1">
          <a:blip r:embed="rId3">
            <a:alphaModFix/>
          </a:blip>
          <a:srcRect b="0" l="0" r="0" t="0"/>
          <a:stretch/>
        </p:blipFill>
        <p:spPr>
          <a:xfrm>
            <a:off x="0" y="1989137"/>
            <a:ext cx="9144000" cy="4868862"/>
          </a:xfrm>
          <a:prstGeom prst="rect">
            <a:avLst/>
          </a:prstGeom>
          <a:noFill/>
          <a:ln>
            <a:noFill/>
          </a:ln>
        </p:spPr>
      </p:pic>
      <p:sp>
        <p:nvSpPr>
          <p:cNvPr id="515" name="Google Shape;515;p45"/>
          <p:cNvSpPr txBox="1"/>
          <p:nvPr>
            <p:ph idx="1" type="body"/>
          </p:nvPr>
        </p:nvSpPr>
        <p:spPr>
          <a:xfrm>
            <a:off x="0" y="1773237"/>
            <a:ext cx="9144000" cy="2233612"/>
          </a:xfrm>
          <a:prstGeom prst="rect">
            <a:avLst/>
          </a:prstGeom>
          <a:noFill/>
          <a:ln>
            <a:noFill/>
          </a:ln>
        </p:spPr>
        <p:txBody>
          <a:bodyPr anchorCtr="0" anchor="t" bIns="45000" lIns="90000" spcFirstLastPara="1" rIns="90000" wrap="square" tIns="45000">
            <a:noAutofit/>
          </a:bodyPr>
          <a:lstStyle/>
          <a:p>
            <a:pPr indent="-342900" lvl="0" marL="342900" rtl="0" algn="ctr">
              <a:lnSpc>
                <a:spcPct val="75000"/>
              </a:lnSpc>
              <a:spcBef>
                <a:spcPts val="0"/>
              </a:spcBef>
              <a:spcAft>
                <a:spcPts val="0"/>
              </a:spcAft>
              <a:buSzPts val="2800"/>
              <a:buNone/>
            </a:pPr>
            <a:r>
              <a:t/>
            </a:r>
            <a:endParaRPr b="0" i="0" sz="2800" u="none">
              <a:solidFill>
                <a:schemeClr val="accent1"/>
              </a:solidFill>
              <a:latin typeface="Times New Roman"/>
              <a:ea typeface="Times New Roman"/>
              <a:cs typeface="Times New Roman"/>
              <a:sym typeface="Times New Roman"/>
            </a:endParaRPr>
          </a:p>
          <a:p>
            <a:pPr indent="-342900" lvl="0" marL="342900" rtl="0" algn="ctr">
              <a:lnSpc>
                <a:spcPct val="75000"/>
              </a:lnSpc>
              <a:spcBef>
                <a:spcPts val="1400"/>
              </a:spcBef>
              <a:spcAft>
                <a:spcPts val="0"/>
              </a:spcAft>
              <a:buSzPts val="3200"/>
              <a:buNone/>
            </a:pPr>
            <a:r>
              <a:rPr b="1" lang="en-US">
                <a:solidFill>
                  <a:srgbClr val="333399"/>
                </a:solidFill>
                <a:latin typeface="Arial"/>
                <a:ea typeface="Arial"/>
                <a:cs typeface="Arial"/>
                <a:sym typeface="Arial"/>
              </a:rPr>
              <a:t>Наредете во полињата „ПРАВИЛНО“ и „ПОГРЕШНО“ како ја користите водата во секојдневниот живот.</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6"/>
          <p:cNvSpPr txBox="1"/>
          <p:nvPr>
            <p:ph type="title"/>
          </p:nvPr>
        </p:nvSpPr>
        <p:spPr>
          <a:xfrm>
            <a:off x="539750" y="1125537"/>
            <a:ext cx="8604250" cy="849312"/>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SzPts val="4000"/>
              <a:buNone/>
            </a:pPr>
            <a:r>
              <a:rPr b="1" lang="en-US" sz="4000">
                <a:solidFill>
                  <a:schemeClr val="accent2"/>
                </a:solidFill>
              </a:rPr>
              <a:t>Потрошувачка на вода од луѓе</a:t>
            </a:r>
            <a:endParaRPr/>
          </a:p>
        </p:txBody>
      </p:sp>
      <p:sp>
        <p:nvSpPr>
          <p:cNvPr id="521" name="Google Shape;521;p46"/>
          <p:cNvSpPr txBox="1"/>
          <p:nvPr/>
        </p:nvSpPr>
        <p:spPr>
          <a:xfrm>
            <a:off x="0" y="2349500"/>
            <a:ext cx="5795962" cy="4508500"/>
          </a:xfrm>
          <a:prstGeom prst="rect">
            <a:avLst/>
          </a:prstGeom>
          <a:noFill/>
          <a:ln>
            <a:noFill/>
          </a:ln>
        </p:spPr>
        <p:txBody>
          <a:bodyPr anchorCtr="0" anchor="t" bIns="45000" lIns="90000" spcFirstLastPara="1" rIns="90000" wrap="square" tIns="45000">
            <a:noAutofit/>
          </a:bodyPr>
          <a:lstStyle/>
          <a:p>
            <a:pPr indent="-227011" lvl="0" marL="228600" marR="0" rtl="0" algn="l">
              <a:lnSpc>
                <a:spcPct val="90000"/>
              </a:lnSpc>
              <a:spcBef>
                <a:spcPts val="0"/>
              </a:spcBef>
              <a:spcAft>
                <a:spcPts val="0"/>
              </a:spcAft>
              <a:buClr>
                <a:srgbClr val="000000"/>
              </a:buClr>
              <a:buSzPts val="1080"/>
              <a:buFont typeface="Arial"/>
              <a:buChar char="•"/>
            </a:pPr>
            <a:r>
              <a:rPr lang="en-US" sz="2400">
                <a:solidFill>
                  <a:schemeClr val="accent1"/>
                </a:solidFill>
              </a:rPr>
              <a:t>Човештвото троши огромна количина свежа вода. До почетокот на 21 век, потрошувачката на вода е повеќе од 200 литри по лице дневно. Според последните податоци во големите градови, едно лице троши повеќе од 500 литри дневно. Иако според пресметките на специјалисти по лице не треба повеќе од 250 литри вода дневно.</a:t>
            </a:r>
            <a:endParaRPr/>
          </a:p>
        </p:txBody>
      </p:sp>
      <p:pic>
        <p:nvPicPr>
          <p:cNvPr id="522" name="Google Shape;522;p46"/>
          <p:cNvPicPr preferRelativeResize="0"/>
          <p:nvPr/>
        </p:nvPicPr>
        <p:blipFill rotWithShape="1">
          <a:blip r:embed="rId3">
            <a:alphaModFix/>
          </a:blip>
          <a:srcRect b="2713" l="52359" r="3957" t="23248"/>
          <a:stretch/>
        </p:blipFill>
        <p:spPr>
          <a:xfrm>
            <a:off x="5843587" y="1973262"/>
            <a:ext cx="2874962" cy="42862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47"/>
          <p:cNvSpPr txBox="1"/>
          <p:nvPr>
            <p:ph idx="1" type="body"/>
          </p:nvPr>
        </p:nvSpPr>
        <p:spPr>
          <a:xfrm>
            <a:off x="457200" y="2060575"/>
            <a:ext cx="8228012" cy="2089150"/>
          </a:xfrm>
          <a:prstGeom prst="rect">
            <a:avLst/>
          </a:prstGeom>
          <a:noFill/>
          <a:ln>
            <a:noFill/>
          </a:ln>
        </p:spPr>
        <p:txBody>
          <a:bodyPr anchorCtr="0" anchor="t" bIns="45000" lIns="90000" spcFirstLastPara="1" rIns="90000" wrap="square" tIns="45000">
            <a:noAutofit/>
          </a:bodyPr>
          <a:lstStyle/>
          <a:p>
            <a:pPr indent="-342900" lvl="0" marL="342900" rtl="0" algn="ctr">
              <a:lnSpc>
                <a:spcPct val="95000"/>
              </a:lnSpc>
              <a:spcBef>
                <a:spcPts val="0"/>
              </a:spcBef>
              <a:spcAft>
                <a:spcPts val="0"/>
              </a:spcAft>
              <a:buSzPts val="3600"/>
              <a:buNone/>
            </a:pPr>
            <a:r>
              <a:rPr b="1" lang="en-US" sz="3600">
                <a:solidFill>
                  <a:srgbClr val="333399"/>
                </a:solidFill>
              </a:rPr>
              <a:t>КОЈ ЗАКЛУЧОК МОЖЕМЕ ДА ГО НАПРАВИМЕ?</a:t>
            </a:r>
            <a:endParaRPr/>
          </a:p>
        </p:txBody>
      </p:sp>
      <p:sp>
        <p:nvSpPr>
          <p:cNvPr id="528" name="Google Shape;528;p47"/>
          <p:cNvSpPr txBox="1"/>
          <p:nvPr/>
        </p:nvSpPr>
        <p:spPr>
          <a:xfrm>
            <a:off x="395287" y="981075"/>
            <a:ext cx="8228012" cy="723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Резултат с изображение за чаша с вода" id="529" name="Google Shape;529;p47"/>
          <p:cNvPicPr preferRelativeResize="0"/>
          <p:nvPr/>
        </p:nvPicPr>
        <p:blipFill rotWithShape="1">
          <a:blip r:embed="rId3">
            <a:alphaModFix/>
          </a:blip>
          <a:srcRect b="0" l="0" r="0" t="0"/>
          <a:stretch/>
        </p:blipFill>
        <p:spPr>
          <a:xfrm>
            <a:off x="0" y="4514850"/>
            <a:ext cx="1952625" cy="2343150"/>
          </a:xfrm>
          <a:prstGeom prst="rect">
            <a:avLst/>
          </a:prstGeom>
          <a:noFill/>
          <a:ln>
            <a:noFill/>
          </a:ln>
        </p:spPr>
      </p:pic>
      <p:pic>
        <p:nvPicPr>
          <p:cNvPr descr="Резултат с изображение за чаша с вода" id="530" name="Google Shape;530;p47"/>
          <p:cNvPicPr preferRelativeResize="0"/>
          <p:nvPr/>
        </p:nvPicPr>
        <p:blipFill rotWithShape="1">
          <a:blip r:embed="rId3">
            <a:alphaModFix/>
          </a:blip>
          <a:srcRect b="0" l="0" r="0" t="0"/>
          <a:stretch/>
        </p:blipFill>
        <p:spPr>
          <a:xfrm>
            <a:off x="1835150" y="4514850"/>
            <a:ext cx="1952625" cy="2343150"/>
          </a:xfrm>
          <a:prstGeom prst="rect">
            <a:avLst/>
          </a:prstGeom>
          <a:noFill/>
          <a:ln>
            <a:noFill/>
          </a:ln>
        </p:spPr>
      </p:pic>
      <p:pic>
        <p:nvPicPr>
          <p:cNvPr descr="Резултат с изображение за чаша с вода" id="531" name="Google Shape;531;p47"/>
          <p:cNvPicPr preferRelativeResize="0"/>
          <p:nvPr/>
        </p:nvPicPr>
        <p:blipFill rotWithShape="1">
          <a:blip r:embed="rId3">
            <a:alphaModFix/>
          </a:blip>
          <a:srcRect b="0" l="0" r="0" t="0"/>
          <a:stretch/>
        </p:blipFill>
        <p:spPr>
          <a:xfrm>
            <a:off x="3635375" y="4514850"/>
            <a:ext cx="1952625" cy="2343150"/>
          </a:xfrm>
          <a:prstGeom prst="rect">
            <a:avLst/>
          </a:prstGeom>
          <a:noFill/>
          <a:ln>
            <a:noFill/>
          </a:ln>
        </p:spPr>
      </p:pic>
      <p:pic>
        <p:nvPicPr>
          <p:cNvPr descr="Резултат с изображение за чаша с вода" id="532" name="Google Shape;532;p47"/>
          <p:cNvPicPr preferRelativeResize="0"/>
          <p:nvPr/>
        </p:nvPicPr>
        <p:blipFill rotWithShape="1">
          <a:blip r:embed="rId3">
            <a:alphaModFix/>
          </a:blip>
          <a:srcRect b="0" l="0" r="0" t="0"/>
          <a:stretch/>
        </p:blipFill>
        <p:spPr>
          <a:xfrm>
            <a:off x="5364162" y="4514850"/>
            <a:ext cx="1952625" cy="2343150"/>
          </a:xfrm>
          <a:prstGeom prst="rect">
            <a:avLst/>
          </a:prstGeom>
          <a:noFill/>
          <a:ln>
            <a:noFill/>
          </a:ln>
        </p:spPr>
      </p:pic>
      <p:pic>
        <p:nvPicPr>
          <p:cNvPr descr="Резултат с изображение за чаша с вода" id="533" name="Google Shape;533;p47"/>
          <p:cNvPicPr preferRelativeResize="0"/>
          <p:nvPr/>
        </p:nvPicPr>
        <p:blipFill rotWithShape="1">
          <a:blip r:embed="rId3">
            <a:alphaModFix/>
          </a:blip>
          <a:srcRect b="0" l="0" r="0" t="0"/>
          <a:stretch/>
        </p:blipFill>
        <p:spPr>
          <a:xfrm>
            <a:off x="7191375" y="4514850"/>
            <a:ext cx="1952625" cy="23431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descr="Свързано изображение" id="538" name="Google Shape;538;p48"/>
          <p:cNvPicPr preferRelativeResize="0"/>
          <p:nvPr/>
        </p:nvPicPr>
        <p:blipFill rotWithShape="1">
          <a:blip r:embed="rId3">
            <a:alphaModFix/>
          </a:blip>
          <a:srcRect b="0" l="0" r="0" t="0"/>
          <a:stretch/>
        </p:blipFill>
        <p:spPr>
          <a:xfrm>
            <a:off x="0" y="2738437"/>
            <a:ext cx="5508625" cy="4119562"/>
          </a:xfrm>
          <a:prstGeom prst="rect">
            <a:avLst/>
          </a:prstGeom>
          <a:noFill/>
          <a:ln>
            <a:noFill/>
          </a:ln>
        </p:spPr>
      </p:pic>
      <p:sp>
        <p:nvSpPr>
          <p:cNvPr id="539" name="Google Shape;539;p48"/>
          <p:cNvSpPr txBox="1"/>
          <p:nvPr/>
        </p:nvSpPr>
        <p:spPr>
          <a:xfrm>
            <a:off x="0" y="1412875"/>
            <a:ext cx="9144000" cy="1143000"/>
          </a:xfrm>
          <a:prstGeom prst="rect">
            <a:avLst/>
          </a:prstGeom>
          <a:noFill/>
          <a:ln>
            <a:noFill/>
          </a:ln>
        </p:spPr>
        <p:txBody>
          <a:bodyPr anchorCtr="0" anchor="t" bIns="45000" lIns="90000" spcFirstLastPara="1" rIns="90000" wrap="square" tIns="45000">
            <a:noAutofit/>
          </a:bodyPr>
          <a:lstStyle/>
          <a:p>
            <a:pPr indent="0" lvl="0" marL="0" marR="0" rtl="0" algn="ctr">
              <a:lnSpc>
                <a:spcPct val="90000"/>
              </a:lnSpc>
              <a:spcBef>
                <a:spcPts val="0"/>
              </a:spcBef>
              <a:spcAft>
                <a:spcPts val="0"/>
              </a:spcAft>
              <a:buClr>
                <a:srgbClr val="FF6600"/>
              </a:buClr>
              <a:buSzPts val="4800"/>
              <a:buFont typeface="Times New Roman"/>
              <a:buNone/>
            </a:pPr>
            <a:r>
              <a:rPr b="1" lang="en-US" sz="4800">
                <a:solidFill>
                  <a:srgbClr val="FF6600"/>
                </a:solidFill>
                <a:latin typeface="Times New Roman"/>
                <a:ea typeface="Times New Roman"/>
                <a:cs typeface="Times New Roman"/>
                <a:sym typeface="Times New Roman"/>
              </a:rPr>
              <a:t>Заклучок: Заштедете вода! Тоа не е неисцрпно!</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53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49"/>
          <p:cNvSpPr txBox="1"/>
          <p:nvPr>
            <p:ph type="title"/>
          </p:nvPr>
        </p:nvSpPr>
        <p:spPr>
          <a:xfrm>
            <a:off x="457200" y="274637"/>
            <a:ext cx="8229600" cy="1143000"/>
          </a:xfrm>
          <a:prstGeom prst="rect">
            <a:avLst/>
          </a:prstGeom>
          <a:noFill/>
          <a:ln>
            <a:noFill/>
          </a:ln>
        </p:spPr>
        <p:txBody>
          <a:bodyPr anchorCtr="0" anchor="t" bIns="45000" lIns="90000" spcFirstLastPara="1" rIns="90000" wrap="square" tIns="45000">
            <a:noAutofit/>
          </a:bodyPr>
          <a:lstStyle/>
          <a:p>
            <a:pPr indent="0" lvl="0" marL="0" rtl="0" algn="ctr">
              <a:lnSpc>
                <a:spcPct val="90000"/>
              </a:lnSpc>
              <a:spcBef>
                <a:spcPts val="0"/>
              </a:spcBef>
              <a:spcAft>
                <a:spcPts val="0"/>
              </a:spcAft>
              <a:buSzPts val="3200"/>
              <a:buNone/>
            </a:pPr>
            <a:r>
              <a:rPr b="1" lang="en-US" sz="3200">
                <a:solidFill>
                  <a:schemeClr val="accent2"/>
                </a:solidFill>
                <a:latin typeface="Arial"/>
                <a:ea typeface="Arial"/>
                <a:cs typeface="Arial"/>
                <a:sym typeface="Arial"/>
              </a:rPr>
              <a:t>Измијте ги рацете и не заборавајте да ја исклучите чешмата!</a:t>
            </a:r>
            <a:endParaRPr/>
          </a:p>
        </p:txBody>
      </p:sp>
      <p:sp>
        <p:nvSpPr>
          <p:cNvPr id="545" name="Google Shape;545;p49"/>
          <p:cNvSpPr txBox="1"/>
          <p:nvPr/>
        </p:nvSpPr>
        <p:spPr>
          <a:xfrm>
            <a:off x="3276600" y="1557337"/>
            <a:ext cx="5507100" cy="48318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chemeClr val="accent1"/>
              </a:buClr>
              <a:buSzPts val="2800"/>
              <a:buFont typeface="Arial"/>
              <a:buNone/>
            </a:pPr>
            <a:r>
              <a:rPr lang="en-US" sz="2800">
                <a:solidFill>
                  <a:schemeClr val="accent1"/>
                </a:solidFill>
              </a:rPr>
              <a:t>Се проценува дека за една минута од неисправна чешма ќе потечат 8 литри вода.</a:t>
            </a:r>
            <a:endParaRPr/>
          </a:p>
          <a:p>
            <a:pPr indent="0" lvl="0" marL="0" marR="0" rtl="0" algn="l">
              <a:lnSpc>
                <a:spcPct val="100000"/>
              </a:lnSpc>
              <a:spcBef>
                <a:spcPts val="0"/>
              </a:spcBef>
              <a:spcAft>
                <a:spcPts val="0"/>
              </a:spcAft>
              <a:buClr>
                <a:schemeClr val="dk1"/>
              </a:buClr>
              <a:buSzPts val="2800"/>
              <a:buFont typeface="Arial"/>
              <a:buNone/>
            </a:pPr>
            <a:r>
              <a:t/>
            </a:r>
            <a:endParaRPr b="0" i="0" sz="2800" u="non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800"/>
              <a:buFont typeface="Arial"/>
              <a:buNone/>
            </a:pPr>
            <a:r>
              <a:rPr lang="en-US" sz="2800">
                <a:solidFill>
                  <a:schemeClr val="accent2"/>
                </a:solidFill>
              </a:rPr>
              <a:t>Штеди вода!</a:t>
            </a:r>
            <a:endParaRPr/>
          </a:p>
          <a:p>
            <a:pPr indent="0" lvl="0" marL="0" marR="0" rtl="0" algn="l">
              <a:lnSpc>
                <a:spcPct val="100000"/>
              </a:lnSpc>
              <a:spcBef>
                <a:spcPts val="0"/>
              </a:spcBef>
              <a:spcAft>
                <a:spcPts val="0"/>
              </a:spcAft>
              <a:buClr>
                <a:schemeClr val="dk1"/>
              </a:buClr>
              <a:buSzPts val="2800"/>
              <a:buFont typeface="Arial"/>
              <a:buNone/>
            </a:pPr>
            <a:r>
              <a:t/>
            </a:r>
            <a:endParaRPr b="0" i="0" sz="2800" u="non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800"/>
              <a:buFont typeface="Arial"/>
              <a:buNone/>
            </a:pPr>
            <a:r>
              <a:rPr lang="en-US" sz="2800">
                <a:solidFill>
                  <a:schemeClr val="accent1"/>
                </a:solidFill>
              </a:rPr>
              <a:t>Три капки вода во секунда од лошо затворена чешма е речиси 30 литри дневно. Запомнете: Залихите на вода не се бесконечни!</a:t>
            </a:r>
            <a:endParaRPr/>
          </a:p>
        </p:txBody>
      </p:sp>
      <p:pic>
        <p:nvPicPr>
          <p:cNvPr id="546" name="Google Shape;546;p49"/>
          <p:cNvPicPr preferRelativeResize="0"/>
          <p:nvPr/>
        </p:nvPicPr>
        <p:blipFill rotWithShape="1">
          <a:blip r:embed="rId3">
            <a:alphaModFix/>
          </a:blip>
          <a:srcRect b="0" l="0" r="0" t="0"/>
          <a:stretch/>
        </p:blipFill>
        <p:spPr>
          <a:xfrm>
            <a:off x="250825" y="2133600"/>
            <a:ext cx="3013075" cy="38846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5"/>
          <p:cNvSpPr txBox="1"/>
          <p:nvPr/>
        </p:nvSpPr>
        <p:spPr>
          <a:xfrm>
            <a:off x="3168650" y="1557337"/>
            <a:ext cx="5975350" cy="8159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4000"/>
              <a:buFont typeface="Arial"/>
              <a:buNone/>
            </a:pPr>
            <a:r>
              <a:rPr b="1" lang="en-US" sz="4000">
                <a:solidFill>
                  <a:schemeClr val="accent2"/>
                </a:solidFill>
              </a:rPr>
              <a:t>Карактеристики на водата</a:t>
            </a:r>
            <a:endParaRPr/>
          </a:p>
        </p:txBody>
      </p:sp>
      <p:graphicFrame>
        <p:nvGraphicFramePr>
          <p:cNvPr id="183" name="Google Shape;183;p5"/>
          <p:cNvGraphicFramePr/>
          <p:nvPr/>
        </p:nvGraphicFramePr>
        <p:xfrm>
          <a:off x="2339975" y="3284537"/>
          <a:ext cx="1919287" cy="1470025"/>
        </p:xfrm>
        <a:graphic>
          <a:graphicData uri="http://schemas.openxmlformats.org/presentationml/2006/ole">
            <mc:AlternateContent>
              <mc:Choice Requires="v">
                <p:oleObj r:id="rId4" imgH="1470025" imgW="1919287" progId="MSPhotoEd.3" spid="_x0000_s1">
                  <p:embed/>
                </p:oleObj>
              </mc:Choice>
              <mc:Fallback>
                <p:oleObj r:id="rId5" imgH="1470025" imgW="1919287" progId="MSPhotoEd.3">
                  <p:embed/>
                  <p:pic>
                    <p:nvPicPr>
                      <p:cNvPr id="183" name="Google Shape;183;p5"/>
                      <p:cNvPicPr preferRelativeResize="0"/>
                      <p:nvPr/>
                    </p:nvPicPr>
                    <p:blipFill rotWithShape="1">
                      <a:blip r:embed="rId6">
                        <a:alphaModFix/>
                      </a:blip>
                      <a:srcRect b="0" l="0" r="0" t="0"/>
                      <a:stretch/>
                    </p:blipFill>
                    <p:spPr>
                      <a:xfrm>
                        <a:off x="2339975" y="3284537"/>
                        <a:ext cx="1919287" cy="1470025"/>
                      </a:xfrm>
                      <a:prstGeom prst="rect">
                        <a:avLst/>
                      </a:prstGeom>
                      <a:noFill/>
                      <a:ln cap="flat" cmpd="sng" w="38100">
                        <a:solidFill>
                          <a:schemeClr val="hlink"/>
                        </a:solidFill>
                        <a:prstDash val="solid"/>
                        <a:miter lim="800000"/>
                        <a:headEnd len="sm" w="sm" type="none"/>
                        <a:tailEnd len="sm" w="sm" type="none"/>
                      </a:ln>
                    </p:spPr>
                  </p:pic>
                </p:oleObj>
              </mc:Fallback>
            </mc:AlternateContent>
          </a:graphicData>
        </a:graphic>
      </p:graphicFrame>
      <p:pic>
        <p:nvPicPr>
          <p:cNvPr descr="i?id=12318863&amp;tov=5" id="184" name="Google Shape;184;p5"/>
          <p:cNvPicPr preferRelativeResize="0"/>
          <p:nvPr/>
        </p:nvPicPr>
        <p:blipFill rotWithShape="1">
          <a:blip r:embed="rId7">
            <a:alphaModFix/>
          </a:blip>
          <a:srcRect b="0" l="0" r="0" t="0"/>
          <a:stretch/>
        </p:blipFill>
        <p:spPr>
          <a:xfrm>
            <a:off x="250825" y="3644900"/>
            <a:ext cx="1657350" cy="1657350"/>
          </a:xfrm>
          <a:prstGeom prst="rect">
            <a:avLst/>
          </a:prstGeom>
          <a:noFill/>
          <a:ln cap="flat" cmpd="sng" w="38100">
            <a:solidFill>
              <a:schemeClr val="hlink"/>
            </a:solidFill>
            <a:prstDash val="solid"/>
            <a:miter lim="800000"/>
            <a:headEnd len="sm" w="sm" type="none"/>
            <a:tailEnd len="sm" w="sm" type="none"/>
          </a:ln>
        </p:spPr>
      </p:pic>
      <p:pic>
        <p:nvPicPr>
          <p:cNvPr descr="соль" id="185" name="Google Shape;185;p5"/>
          <p:cNvPicPr preferRelativeResize="0"/>
          <p:nvPr/>
        </p:nvPicPr>
        <p:blipFill rotWithShape="1">
          <a:blip r:embed="rId8">
            <a:alphaModFix/>
          </a:blip>
          <a:srcRect b="0" l="0" r="0" t="0"/>
          <a:stretch/>
        </p:blipFill>
        <p:spPr>
          <a:xfrm>
            <a:off x="4787900" y="2565400"/>
            <a:ext cx="1587500" cy="2305050"/>
          </a:xfrm>
          <a:prstGeom prst="rect">
            <a:avLst/>
          </a:prstGeom>
          <a:noFill/>
          <a:ln cap="flat" cmpd="sng" w="57150">
            <a:solidFill>
              <a:schemeClr val="hlink"/>
            </a:solidFill>
            <a:prstDash val="solid"/>
            <a:miter lim="800000"/>
            <a:headEnd len="sm" w="sm" type="none"/>
            <a:tailEnd len="sm" w="sm" type="none"/>
          </a:ln>
        </p:spPr>
      </p:pic>
      <p:pic>
        <p:nvPicPr>
          <p:cNvPr descr="стакан" id="186" name="Google Shape;186;p5"/>
          <p:cNvPicPr preferRelativeResize="0"/>
          <p:nvPr/>
        </p:nvPicPr>
        <p:blipFill rotWithShape="1">
          <a:blip r:embed="rId9">
            <a:alphaModFix/>
          </a:blip>
          <a:srcRect b="0" l="0" r="0" t="0"/>
          <a:stretch/>
        </p:blipFill>
        <p:spPr>
          <a:xfrm>
            <a:off x="7019925" y="2565400"/>
            <a:ext cx="1517650" cy="2233612"/>
          </a:xfrm>
          <a:prstGeom prst="rect">
            <a:avLst/>
          </a:prstGeom>
          <a:noFill/>
          <a:ln cap="flat" cmpd="sng" w="57150">
            <a:solidFill>
              <a:schemeClr val="hlink"/>
            </a:solidFill>
            <a:prstDash val="solid"/>
            <a:miter lim="800000"/>
            <a:headEnd len="sm" w="sm" type="none"/>
            <a:tailEnd len="sm" w="sm" type="none"/>
          </a:ln>
        </p:spPr>
      </p:pic>
      <p:sp>
        <p:nvSpPr>
          <p:cNvPr id="187" name="Google Shape;187;p5"/>
          <p:cNvSpPr txBox="1"/>
          <p:nvPr/>
        </p:nvSpPr>
        <p:spPr>
          <a:xfrm>
            <a:off x="755650" y="5229225"/>
            <a:ext cx="8388300" cy="978900"/>
          </a:xfrm>
          <a:prstGeom prst="rect">
            <a:avLst/>
          </a:prstGeom>
          <a:noFill/>
          <a:ln>
            <a:noFill/>
          </a:ln>
        </p:spPr>
        <p:txBody>
          <a:bodyPr anchorCtr="0" anchor="t" bIns="45700" lIns="91425" spcFirstLastPara="1" rIns="91425" wrap="square" tIns="45700">
            <a:spAutoFit/>
          </a:bodyPr>
          <a:lstStyle/>
          <a:p>
            <a:pPr indent="-609600" lvl="0" marL="609600" marR="0" rtl="0" algn="just">
              <a:lnSpc>
                <a:spcPct val="90000"/>
              </a:lnSpc>
              <a:spcBef>
                <a:spcPts val="0"/>
              </a:spcBef>
              <a:spcAft>
                <a:spcPts val="0"/>
              </a:spcAft>
              <a:buClr>
                <a:schemeClr val="accent2"/>
              </a:buClr>
              <a:buSzPts val="3200"/>
              <a:buFont typeface="Arial"/>
              <a:buNone/>
            </a:pPr>
            <a:r>
              <a:rPr b="1" lang="en-US" sz="3200">
                <a:solidFill>
                  <a:schemeClr val="accent2"/>
                </a:solidFill>
              </a:rPr>
              <a:t>Водата е растворувач, но не се раствораат сите супстанции во неа.</a:t>
            </a:r>
            <a:endParaRPr/>
          </a:p>
        </p:txBody>
      </p:sp>
      <p:sp>
        <p:nvSpPr>
          <p:cNvPr id="188" name="Google Shape;188;p5"/>
          <p:cNvSpPr txBox="1"/>
          <p:nvPr/>
        </p:nvSpPr>
        <p:spPr>
          <a:xfrm>
            <a:off x="0" y="6308725"/>
            <a:ext cx="9144000" cy="347662"/>
          </a:xfrm>
          <a:prstGeom prst="rect">
            <a:avLst/>
          </a:prstGeom>
          <a:solidFill>
            <a:srgbClr val="808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ppt_w</p:attrName>
                                        </p:attrNameLst>
                                      </p:cBhvr>
                                      <p:tavLst>
                                        <p:tav fmla="" tm="0">
                                          <p:val>
                                            <p:strVal val="0"/>
                                          </p:val>
                                        </p:tav>
                                        <p:tav fmla="" tm="100000">
                                          <p:val>
                                            <p:strVal val="#ppt_w"/>
                                          </p:val>
                                        </p:tav>
                                      </p:tavLst>
                                    </p:anim>
                                    <p:anim calcmode="lin" valueType="num">
                                      <p:cBhvr additive="base">
                                        <p:cTn dur="500"/>
                                        <p:tgtEl>
                                          <p:spTgt spid="18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0"/>
          <p:cNvSpPr txBox="1"/>
          <p:nvPr>
            <p:ph idx="1" type="body"/>
          </p:nvPr>
        </p:nvSpPr>
        <p:spPr>
          <a:xfrm>
            <a:off x="82550" y="1581150"/>
            <a:ext cx="5857875" cy="5276850"/>
          </a:xfrm>
          <a:prstGeom prst="rect">
            <a:avLst/>
          </a:prstGeom>
          <a:noFill/>
          <a:ln>
            <a:noFill/>
          </a:ln>
        </p:spPr>
        <p:txBody>
          <a:bodyPr anchorCtr="0" anchor="t" bIns="45000" lIns="90000" spcFirstLastPara="1" rIns="90000" wrap="square" tIns="45000">
            <a:noAutofit/>
          </a:bodyPr>
          <a:lstStyle/>
          <a:p>
            <a:pPr indent="0" lvl="0" marL="0" rtl="0" algn="just">
              <a:lnSpc>
                <a:spcPct val="100000"/>
              </a:lnSpc>
              <a:spcBef>
                <a:spcPts val="0"/>
              </a:spcBef>
              <a:spcAft>
                <a:spcPts val="0"/>
              </a:spcAft>
              <a:buSzPts val="2400"/>
              <a:buNone/>
            </a:pPr>
            <a:r>
              <a:rPr lang="en-US" sz="2400">
                <a:solidFill>
                  <a:schemeClr val="accent2"/>
                </a:solidFill>
                <a:latin typeface="Arial"/>
                <a:ea typeface="Arial"/>
                <a:cs typeface="Arial"/>
                <a:sym typeface="Arial"/>
              </a:rPr>
              <a:t>Задача 7. </a:t>
            </a:r>
            <a:r>
              <a:rPr lang="en-US" sz="2400">
                <a:solidFill>
                  <a:schemeClr val="accent1"/>
                </a:solidFill>
                <a:latin typeface="Arial"/>
                <a:ea typeface="Arial"/>
                <a:cs typeface="Arial"/>
                <a:sym typeface="Arial"/>
              </a:rPr>
              <a:t>Познато е дека 200 литри вода течат низ лошо затворена фонтана дневно.Проценете ги загубите доколку во вашиот дом има 2 незатворени чешми. Колкава ќе биде загубата за еден ден?</a:t>
            </a:r>
            <a:endParaRPr>
              <a:solidFill>
                <a:schemeClr val="accent1"/>
              </a:solidFill>
            </a:endParaRPr>
          </a:p>
          <a:p>
            <a:pPr indent="-342900" lvl="0" marL="342900" rtl="0" algn="l">
              <a:lnSpc>
                <a:spcPct val="95000"/>
              </a:lnSpc>
              <a:spcBef>
                <a:spcPts val="1400"/>
              </a:spcBef>
              <a:spcAft>
                <a:spcPts val="0"/>
              </a:spcAft>
              <a:buNone/>
            </a:pPr>
            <a:r>
              <a:t/>
            </a:r>
            <a:endParaRPr b="0" i="0" sz="2400" u="none">
              <a:solidFill>
                <a:schemeClr val="accent1"/>
              </a:solidFill>
              <a:latin typeface="Arial"/>
              <a:ea typeface="Arial"/>
              <a:cs typeface="Arial"/>
              <a:sym typeface="Arial"/>
            </a:endParaRPr>
          </a:p>
        </p:txBody>
      </p:sp>
      <p:pic>
        <p:nvPicPr>
          <p:cNvPr id="552" name="Google Shape;552;p50"/>
          <p:cNvPicPr preferRelativeResize="0"/>
          <p:nvPr/>
        </p:nvPicPr>
        <p:blipFill rotWithShape="1">
          <a:blip r:embed="rId3">
            <a:alphaModFix/>
          </a:blip>
          <a:srcRect b="0" l="0" r="0" t="0"/>
          <a:stretch/>
        </p:blipFill>
        <p:spPr>
          <a:xfrm>
            <a:off x="6011862" y="1557337"/>
            <a:ext cx="2806700" cy="3133725"/>
          </a:xfrm>
          <a:prstGeom prst="rect">
            <a:avLst/>
          </a:prstGeom>
          <a:noFill/>
          <a:ln>
            <a:noFill/>
          </a:ln>
        </p:spPr>
      </p:pic>
      <p:pic>
        <p:nvPicPr>
          <p:cNvPr id="553" name="Google Shape;553;p50"/>
          <p:cNvPicPr preferRelativeResize="0"/>
          <p:nvPr/>
        </p:nvPicPr>
        <p:blipFill rotWithShape="1">
          <a:blip r:embed="rId4">
            <a:alphaModFix/>
          </a:blip>
          <a:srcRect b="0" l="0" r="13171" t="9793"/>
          <a:stretch/>
        </p:blipFill>
        <p:spPr>
          <a:xfrm>
            <a:off x="7586662" y="4735512"/>
            <a:ext cx="1557337" cy="2122487"/>
          </a:xfrm>
          <a:prstGeom prst="rect">
            <a:avLst/>
          </a:prstGeom>
          <a:noFill/>
          <a:ln>
            <a:noFill/>
          </a:ln>
        </p:spPr>
      </p:pic>
      <p:sp>
        <p:nvSpPr>
          <p:cNvPr id="554" name="Google Shape;554;p50"/>
          <p:cNvSpPr/>
          <p:nvPr/>
        </p:nvSpPr>
        <p:spPr>
          <a:xfrm>
            <a:off x="-3060700" y="4365625"/>
            <a:ext cx="2457450" cy="571500"/>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solidFill>
                  <a:srgbClr val="0066CC"/>
                </a:solidFill>
                <a:latin typeface="Impact"/>
              </a:rPr>
              <a:t>400 л. вода </a:t>
            </a:r>
          </a:p>
        </p:txBody>
      </p:sp>
      <p:sp>
        <p:nvSpPr>
          <p:cNvPr id="555" name="Google Shape;555;p50"/>
          <p:cNvSpPr txBox="1"/>
          <p:nvPr/>
        </p:nvSpPr>
        <p:spPr>
          <a:xfrm>
            <a:off x="250825" y="5229225"/>
            <a:ext cx="4968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400"/>
              <a:buFont typeface="Arial"/>
              <a:buNone/>
            </a:pPr>
            <a:r>
              <a:rPr lang="en-US" sz="2400">
                <a:solidFill>
                  <a:schemeClr val="accent1"/>
                </a:solidFill>
              </a:rPr>
              <a:t>И за една недела?</a:t>
            </a:r>
            <a:endParaRPr/>
          </a:p>
        </p:txBody>
      </p:sp>
      <p:sp>
        <p:nvSpPr>
          <p:cNvPr id="556" name="Google Shape;556;p50"/>
          <p:cNvSpPr/>
          <p:nvPr/>
        </p:nvSpPr>
        <p:spPr>
          <a:xfrm>
            <a:off x="-3205162" y="5876925"/>
            <a:ext cx="2457450" cy="571500"/>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solidFill>
                  <a:srgbClr val="0066CC"/>
                </a:solidFill>
                <a:latin typeface="Impact"/>
              </a:rPr>
              <a:t>2 800 л. вода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xEl>
                                              <p:pRg end="0" st="0"/>
                                            </p:txEl>
                                          </p:spTgt>
                                        </p:tgtEl>
                                        <p:attrNameLst>
                                          <p:attrName>style.visibility</p:attrName>
                                        </p:attrNameLst>
                                      </p:cBhvr>
                                      <p:to>
                                        <p:strVal val="visible"/>
                                      </p:to>
                                    </p:set>
                                    <p:animEffect filter="fade" transition="in">
                                      <p:cBhvr>
                                        <p:cTn dur="500"/>
                                        <p:tgtEl>
                                          <p:spTgt spid="55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51"/>
          <p:cNvSpPr txBox="1"/>
          <p:nvPr>
            <p:ph idx="1" type="body"/>
          </p:nvPr>
        </p:nvSpPr>
        <p:spPr>
          <a:xfrm>
            <a:off x="0" y="1773237"/>
            <a:ext cx="9061450" cy="1511300"/>
          </a:xfrm>
          <a:prstGeom prst="rect">
            <a:avLst/>
          </a:prstGeom>
          <a:noFill/>
          <a:ln>
            <a:noFill/>
          </a:ln>
        </p:spPr>
        <p:txBody>
          <a:bodyPr anchorCtr="0" anchor="t" bIns="45000" lIns="90000" spcFirstLastPara="1" rIns="90000" wrap="square" tIns="45000">
            <a:noAutofit/>
          </a:bodyPr>
          <a:lstStyle/>
          <a:p>
            <a:pPr indent="0" lvl="0" marL="0" rtl="0" algn="just">
              <a:lnSpc>
                <a:spcPct val="100000"/>
              </a:lnSpc>
              <a:spcBef>
                <a:spcPts val="0"/>
              </a:spcBef>
              <a:spcAft>
                <a:spcPts val="0"/>
              </a:spcAft>
              <a:buSzPts val="2800"/>
              <a:buNone/>
            </a:pPr>
            <a:r>
              <a:rPr b="1" lang="en-US" sz="2800">
                <a:solidFill>
                  <a:schemeClr val="accent1"/>
                </a:solidFill>
                <a:latin typeface="Arial"/>
                <a:ea typeface="Arial"/>
                <a:cs typeface="Arial"/>
                <a:sym typeface="Arial"/>
              </a:rPr>
              <a:t>Задача 8: </a:t>
            </a:r>
            <a:r>
              <a:rPr b="1" lang="en-US" sz="2800">
                <a:solidFill>
                  <a:schemeClr val="accent2"/>
                </a:solidFill>
                <a:latin typeface="Arial"/>
                <a:ea typeface="Arial"/>
                <a:cs typeface="Arial"/>
                <a:sym typeface="Arial"/>
              </a:rPr>
              <a:t>Во куќата на Петја, славината во кујната се распаѓа и капе 12 минути и наполни чаша вода од двесте грама. Колку литри вода течат за еден час?</a:t>
            </a:r>
            <a:endParaRPr>
              <a:solidFill>
                <a:schemeClr val="accent2"/>
              </a:solidFill>
            </a:endParaRPr>
          </a:p>
        </p:txBody>
      </p:sp>
      <p:pic>
        <p:nvPicPr>
          <p:cNvPr id="562" name="Google Shape;562;p51"/>
          <p:cNvPicPr preferRelativeResize="0"/>
          <p:nvPr/>
        </p:nvPicPr>
        <p:blipFill rotWithShape="1">
          <a:blip r:embed="rId3">
            <a:alphaModFix/>
          </a:blip>
          <a:srcRect b="0" l="0" r="0" t="0"/>
          <a:stretch/>
        </p:blipFill>
        <p:spPr>
          <a:xfrm>
            <a:off x="6337300" y="3724275"/>
            <a:ext cx="2806700" cy="3133725"/>
          </a:xfrm>
          <a:prstGeom prst="rect">
            <a:avLst/>
          </a:prstGeom>
          <a:noFill/>
          <a:ln>
            <a:noFill/>
          </a:ln>
        </p:spPr>
      </p:pic>
      <p:pic>
        <p:nvPicPr>
          <p:cNvPr id="563" name="Google Shape;563;p51"/>
          <p:cNvPicPr preferRelativeResize="0"/>
          <p:nvPr/>
        </p:nvPicPr>
        <p:blipFill rotWithShape="1">
          <a:blip r:embed="rId4">
            <a:alphaModFix/>
          </a:blip>
          <a:srcRect b="0" l="0" r="13171" t="9793"/>
          <a:stretch/>
        </p:blipFill>
        <p:spPr>
          <a:xfrm>
            <a:off x="0" y="4735512"/>
            <a:ext cx="1557337" cy="2122487"/>
          </a:xfrm>
          <a:prstGeom prst="rect">
            <a:avLst/>
          </a:prstGeom>
          <a:noFill/>
          <a:ln>
            <a:noFill/>
          </a:ln>
        </p:spPr>
      </p:pic>
      <p:pic>
        <p:nvPicPr>
          <p:cNvPr descr="Резултат с изображение за чаша с вода" id="564" name="Google Shape;564;p51"/>
          <p:cNvPicPr preferRelativeResize="0"/>
          <p:nvPr/>
        </p:nvPicPr>
        <p:blipFill rotWithShape="1">
          <a:blip r:embed="rId5">
            <a:alphaModFix/>
          </a:blip>
          <a:srcRect b="0" l="0" r="0" t="0"/>
          <a:stretch/>
        </p:blipFill>
        <p:spPr>
          <a:xfrm>
            <a:off x="3059112" y="4221162"/>
            <a:ext cx="1952625" cy="23431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2"/>
          <p:cNvSpPr txBox="1"/>
          <p:nvPr>
            <p:ph idx="1" type="body"/>
          </p:nvPr>
        </p:nvSpPr>
        <p:spPr>
          <a:xfrm>
            <a:off x="457200" y="2060575"/>
            <a:ext cx="8228012" cy="4064000"/>
          </a:xfrm>
          <a:prstGeom prst="rect">
            <a:avLst/>
          </a:prstGeom>
          <a:noFill/>
          <a:ln>
            <a:noFill/>
          </a:ln>
        </p:spPr>
        <p:txBody>
          <a:bodyPr anchorCtr="0" anchor="t" bIns="45000" lIns="90000" spcFirstLastPara="1" rIns="90000" wrap="square" tIns="45000">
            <a:noAutofit/>
          </a:bodyPr>
          <a:lstStyle/>
          <a:p>
            <a:pPr indent="-342900" lvl="0" marL="342900" rtl="0" algn="l">
              <a:lnSpc>
                <a:spcPct val="95000"/>
              </a:lnSpc>
              <a:spcBef>
                <a:spcPts val="1400"/>
              </a:spcBef>
              <a:spcAft>
                <a:spcPts val="0"/>
              </a:spcAft>
              <a:buClr>
                <a:schemeClr val="dk1"/>
              </a:buClr>
              <a:buSzPts val="1100"/>
              <a:buFont typeface="Arial"/>
              <a:buNone/>
            </a:pPr>
            <a:r>
              <a:rPr b="1" lang="en-US">
                <a:solidFill>
                  <a:schemeClr val="accent2"/>
                </a:solidFill>
              </a:rPr>
              <a:t>За 12 минути - 1 чаша вода = 200 гр.</a:t>
            </a:r>
            <a:endParaRPr b="1">
              <a:solidFill>
                <a:schemeClr val="accent2"/>
              </a:solidFill>
            </a:endParaRPr>
          </a:p>
          <a:p>
            <a:pPr indent="-342900" lvl="0" marL="342900" rtl="0" algn="l">
              <a:lnSpc>
                <a:spcPct val="95000"/>
              </a:lnSpc>
              <a:spcBef>
                <a:spcPts val="1400"/>
              </a:spcBef>
              <a:spcAft>
                <a:spcPts val="0"/>
              </a:spcAft>
              <a:buClr>
                <a:schemeClr val="dk1"/>
              </a:buClr>
              <a:buSzPts val="1100"/>
              <a:buFont typeface="Arial"/>
              <a:buNone/>
            </a:pPr>
            <a:r>
              <a:rPr b="1" lang="en-US">
                <a:solidFill>
                  <a:schemeClr val="accent2"/>
                </a:solidFill>
              </a:rPr>
              <a:t>1 час = 60 минути = 5. 12 минути</a:t>
            </a:r>
            <a:endParaRPr b="1">
              <a:solidFill>
                <a:schemeClr val="accent2"/>
              </a:solidFill>
            </a:endParaRPr>
          </a:p>
          <a:p>
            <a:pPr indent="-342900" lvl="0" marL="342900" rtl="0" algn="l">
              <a:lnSpc>
                <a:spcPct val="95000"/>
              </a:lnSpc>
              <a:spcBef>
                <a:spcPts val="1400"/>
              </a:spcBef>
              <a:spcAft>
                <a:spcPts val="0"/>
              </a:spcAft>
              <a:buClr>
                <a:schemeClr val="dk1"/>
              </a:buClr>
              <a:buSzPts val="1100"/>
              <a:buFont typeface="Arial"/>
              <a:buNone/>
            </a:pPr>
            <a:r>
              <a:rPr b="1" lang="en-US">
                <a:solidFill>
                  <a:schemeClr val="accent2"/>
                </a:solidFill>
              </a:rPr>
              <a:t>5. 200 g = 1000 g = 1 литар вода</a:t>
            </a:r>
            <a:endParaRPr b="1">
              <a:solidFill>
                <a:schemeClr val="accent2"/>
              </a:solidFill>
            </a:endParaRPr>
          </a:p>
          <a:p>
            <a:pPr indent="-342900" lvl="0" marL="342900" rtl="0" algn="l">
              <a:lnSpc>
                <a:spcPct val="95000"/>
              </a:lnSpc>
              <a:spcBef>
                <a:spcPts val="1400"/>
              </a:spcBef>
              <a:spcAft>
                <a:spcPts val="0"/>
              </a:spcAft>
              <a:buSzPts val="3200"/>
              <a:buNone/>
            </a:pPr>
            <a:r>
              <a:t/>
            </a:r>
            <a:endParaRPr b="1">
              <a:solidFill>
                <a:schemeClr val="accent2"/>
              </a:solidFill>
            </a:endParaRPr>
          </a:p>
        </p:txBody>
      </p:sp>
      <p:sp>
        <p:nvSpPr>
          <p:cNvPr id="570" name="Google Shape;570;p52"/>
          <p:cNvSpPr txBox="1"/>
          <p:nvPr/>
        </p:nvSpPr>
        <p:spPr>
          <a:xfrm>
            <a:off x="395287" y="981075"/>
            <a:ext cx="8228012" cy="723900"/>
          </a:xfrm>
          <a:prstGeom prst="rect">
            <a:avLst/>
          </a:prstGeom>
          <a:noFill/>
          <a:ln>
            <a:noFill/>
          </a:ln>
        </p:spPr>
        <p:txBody>
          <a:bodyPr anchorCtr="0" anchor="t" bIns="45000" lIns="90000" spcFirstLastPara="1" rIns="90000" wrap="square" tIns="45000">
            <a:noAutofit/>
          </a:bodyPr>
          <a:lstStyle/>
          <a:p>
            <a:pPr indent="0" lvl="0" marL="0" marR="0" rtl="0" algn="r">
              <a:lnSpc>
                <a:spcPct val="95000"/>
              </a:lnSpc>
              <a:spcBef>
                <a:spcPts val="0"/>
              </a:spcBef>
              <a:spcAft>
                <a:spcPts val="0"/>
              </a:spcAft>
              <a:buClr>
                <a:srgbClr val="FF6600"/>
              </a:buClr>
              <a:buSzPts val="3600"/>
              <a:buFont typeface="Times New Roman"/>
              <a:buNone/>
            </a:pPr>
            <a:r>
              <a:rPr b="1" lang="en-US" sz="3600">
                <a:solidFill>
                  <a:srgbClr val="FF6600"/>
                </a:solidFill>
                <a:latin typeface="Times New Roman"/>
                <a:ea typeface="Times New Roman"/>
                <a:cs typeface="Times New Roman"/>
                <a:sym typeface="Times New Roman"/>
              </a:rPr>
              <a:t>Решение на проблемот:</a:t>
            </a:r>
            <a:endParaRPr/>
          </a:p>
        </p:txBody>
      </p:sp>
      <p:pic>
        <p:nvPicPr>
          <p:cNvPr descr="Резултат с изображение за чаша с вода" id="571" name="Google Shape;571;p52"/>
          <p:cNvPicPr preferRelativeResize="0"/>
          <p:nvPr/>
        </p:nvPicPr>
        <p:blipFill rotWithShape="1">
          <a:blip r:embed="rId3">
            <a:alphaModFix/>
          </a:blip>
          <a:srcRect b="0" l="0" r="0" t="0"/>
          <a:stretch/>
        </p:blipFill>
        <p:spPr>
          <a:xfrm>
            <a:off x="0" y="4514850"/>
            <a:ext cx="1952625" cy="2343150"/>
          </a:xfrm>
          <a:prstGeom prst="rect">
            <a:avLst/>
          </a:prstGeom>
          <a:noFill/>
          <a:ln>
            <a:noFill/>
          </a:ln>
        </p:spPr>
      </p:pic>
      <p:pic>
        <p:nvPicPr>
          <p:cNvPr descr="Резултат с изображение за чаша с вода" id="572" name="Google Shape;572;p52"/>
          <p:cNvPicPr preferRelativeResize="0"/>
          <p:nvPr/>
        </p:nvPicPr>
        <p:blipFill rotWithShape="1">
          <a:blip r:embed="rId3">
            <a:alphaModFix/>
          </a:blip>
          <a:srcRect b="0" l="0" r="0" t="0"/>
          <a:stretch/>
        </p:blipFill>
        <p:spPr>
          <a:xfrm>
            <a:off x="1835150" y="4514850"/>
            <a:ext cx="1952625" cy="2343150"/>
          </a:xfrm>
          <a:prstGeom prst="rect">
            <a:avLst/>
          </a:prstGeom>
          <a:noFill/>
          <a:ln>
            <a:noFill/>
          </a:ln>
        </p:spPr>
      </p:pic>
      <p:pic>
        <p:nvPicPr>
          <p:cNvPr descr="Резултат с изображение за чаша с вода" id="573" name="Google Shape;573;p52"/>
          <p:cNvPicPr preferRelativeResize="0"/>
          <p:nvPr/>
        </p:nvPicPr>
        <p:blipFill rotWithShape="1">
          <a:blip r:embed="rId3">
            <a:alphaModFix/>
          </a:blip>
          <a:srcRect b="0" l="0" r="0" t="0"/>
          <a:stretch/>
        </p:blipFill>
        <p:spPr>
          <a:xfrm>
            <a:off x="3635375" y="4514850"/>
            <a:ext cx="1952625" cy="2343150"/>
          </a:xfrm>
          <a:prstGeom prst="rect">
            <a:avLst/>
          </a:prstGeom>
          <a:noFill/>
          <a:ln>
            <a:noFill/>
          </a:ln>
        </p:spPr>
      </p:pic>
      <p:pic>
        <p:nvPicPr>
          <p:cNvPr descr="Резултат с изображение за чаша с вода" id="574" name="Google Shape;574;p52"/>
          <p:cNvPicPr preferRelativeResize="0"/>
          <p:nvPr/>
        </p:nvPicPr>
        <p:blipFill rotWithShape="1">
          <a:blip r:embed="rId3">
            <a:alphaModFix/>
          </a:blip>
          <a:srcRect b="0" l="0" r="0" t="0"/>
          <a:stretch/>
        </p:blipFill>
        <p:spPr>
          <a:xfrm>
            <a:off x="5364162" y="4514850"/>
            <a:ext cx="1952625" cy="2343150"/>
          </a:xfrm>
          <a:prstGeom prst="rect">
            <a:avLst/>
          </a:prstGeom>
          <a:noFill/>
          <a:ln>
            <a:noFill/>
          </a:ln>
        </p:spPr>
      </p:pic>
      <p:pic>
        <p:nvPicPr>
          <p:cNvPr descr="Резултат с изображение за чаша с вода" id="575" name="Google Shape;575;p52"/>
          <p:cNvPicPr preferRelativeResize="0"/>
          <p:nvPr/>
        </p:nvPicPr>
        <p:blipFill rotWithShape="1">
          <a:blip r:embed="rId3">
            <a:alphaModFix/>
          </a:blip>
          <a:srcRect b="0" l="0" r="0" t="0"/>
          <a:stretch/>
        </p:blipFill>
        <p:spPr>
          <a:xfrm>
            <a:off x="7191375" y="4514850"/>
            <a:ext cx="1952625" cy="23431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3"/>
          <p:cNvSpPr txBox="1"/>
          <p:nvPr>
            <p:ph idx="1" type="body"/>
          </p:nvPr>
        </p:nvSpPr>
        <p:spPr>
          <a:xfrm>
            <a:off x="457200" y="2060575"/>
            <a:ext cx="8228012" cy="2089150"/>
          </a:xfrm>
          <a:prstGeom prst="rect">
            <a:avLst/>
          </a:prstGeom>
          <a:noFill/>
          <a:ln>
            <a:noFill/>
          </a:ln>
        </p:spPr>
        <p:txBody>
          <a:bodyPr anchorCtr="0" anchor="t" bIns="45000" lIns="90000" spcFirstLastPara="1" rIns="90000" wrap="square" tIns="45000">
            <a:noAutofit/>
          </a:bodyPr>
          <a:lstStyle/>
          <a:p>
            <a:pPr indent="-342900" lvl="0" marL="342900" rtl="0" algn="ctr">
              <a:lnSpc>
                <a:spcPct val="95000"/>
              </a:lnSpc>
              <a:spcBef>
                <a:spcPts val="0"/>
              </a:spcBef>
              <a:spcAft>
                <a:spcPts val="0"/>
              </a:spcAft>
              <a:buSzPts val="3600"/>
              <a:buNone/>
            </a:pPr>
            <a:r>
              <a:rPr b="1" lang="en-US" sz="3600">
                <a:solidFill>
                  <a:srgbClr val="333399"/>
                </a:solidFill>
              </a:rPr>
              <a:t>КОЈ ЗАКЛУЧОК МОЖЕМЕ ДА ГО НАПРАВИМЕ?</a:t>
            </a:r>
            <a:endParaRPr/>
          </a:p>
        </p:txBody>
      </p:sp>
      <p:sp>
        <p:nvSpPr>
          <p:cNvPr id="581" name="Google Shape;581;p53"/>
          <p:cNvSpPr txBox="1"/>
          <p:nvPr/>
        </p:nvSpPr>
        <p:spPr>
          <a:xfrm>
            <a:off x="395287" y="981075"/>
            <a:ext cx="8228012" cy="723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Резултат с изображение за чаша с вода" id="582" name="Google Shape;582;p53"/>
          <p:cNvPicPr preferRelativeResize="0"/>
          <p:nvPr/>
        </p:nvPicPr>
        <p:blipFill rotWithShape="1">
          <a:blip r:embed="rId3">
            <a:alphaModFix/>
          </a:blip>
          <a:srcRect b="0" l="0" r="0" t="0"/>
          <a:stretch/>
        </p:blipFill>
        <p:spPr>
          <a:xfrm>
            <a:off x="0" y="4514850"/>
            <a:ext cx="1952625" cy="2343150"/>
          </a:xfrm>
          <a:prstGeom prst="rect">
            <a:avLst/>
          </a:prstGeom>
          <a:noFill/>
          <a:ln>
            <a:noFill/>
          </a:ln>
        </p:spPr>
      </p:pic>
      <p:pic>
        <p:nvPicPr>
          <p:cNvPr descr="Резултат с изображение за чаша с вода" id="583" name="Google Shape;583;p53"/>
          <p:cNvPicPr preferRelativeResize="0"/>
          <p:nvPr/>
        </p:nvPicPr>
        <p:blipFill rotWithShape="1">
          <a:blip r:embed="rId3">
            <a:alphaModFix/>
          </a:blip>
          <a:srcRect b="0" l="0" r="0" t="0"/>
          <a:stretch/>
        </p:blipFill>
        <p:spPr>
          <a:xfrm>
            <a:off x="1835150" y="4514850"/>
            <a:ext cx="1952625" cy="2343150"/>
          </a:xfrm>
          <a:prstGeom prst="rect">
            <a:avLst/>
          </a:prstGeom>
          <a:noFill/>
          <a:ln>
            <a:noFill/>
          </a:ln>
        </p:spPr>
      </p:pic>
      <p:pic>
        <p:nvPicPr>
          <p:cNvPr descr="Резултат с изображение за чаша с вода" id="584" name="Google Shape;584;p53"/>
          <p:cNvPicPr preferRelativeResize="0"/>
          <p:nvPr/>
        </p:nvPicPr>
        <p:blipFill rotWithShape="1">
          <a:blip r:embed="rId3">
            <a:alphaModFix/>
          </a:blip>
          <a:srcRect b="0" l="0" r="0" t="0"/>
          <a:stretch/>
        </p:blipFill>
        <p:spPr>
          <a:xfrm>
            <a:off x="3635375" y="4514850"/>
            <a:ext cx="1952625" cy="2343150"/>
          </a:xfrm>
          <a:prstGeom prst="rect">
            <a:avLst/>
          </a:prstGeom>
          <a:noFill/>
          <a:ln>
            <a:noFill/>
          </a:ln>
        </p:spPr>
      </p:pic>
      <p:pic>
        <p:nvPicPr>
          <p:cNvPr descr="Резултат с изображение за чаша с вода" id="585" name="Google Shape;585;p53"/>
          <p:cNvPicPr preferRelativeResize="0"/>
          <p:nvPr/>
        </p:nvPicPr>
        <p:blipFill rotWithShape="1">
          <a:blip r:embed="rId3">
            <a:alphaModFix/>
          </a:blip>
          <a:srcRect b="0" l="0" r="0" t="0"/>
          <a:stretch/>
        </p:blipFill>
        <p:spPr>
          <a:xfrm>
            <a:off x="5364162" y="4514850"/>
            <a:ext cx="1952625" cy="2343150"/>
          </a:xfrm>
          <a:prstGeom prst="rect">
            <a:avLst/>
          </a:prstGeom>
          <a:noFill/>
          <a:ln>
            <a:noFill/>
          </a:ln>
        </p:spPr>
      </p:pic>
      <p:pic>
        <p:nvPicPr>
          <p:cNvPr descr="Резултат с изображение за чаша с вода" id="586" name="Google Shape;586;p53"/>
          <p:cNvPicPr preferRelativeResize="0"/>
          <p:nvPr/>
        </p:nvPicPr>
        <p:blipFill rotWithShape="1">
          <a:blip r:embed="rId3">
            <a:alphaModFix/>
          </a:blip>
          <a:srcRect b="0" l="0" r="0" t="0"/>
          <a:stretch/>
        </p:blipFill>
        <p:spPr>
          <a:xfrm>
            <a:off x="7191375" y="4514850"/>
            <a:ext cx="1952625" cy="23431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54"/>
          <p:cNvSpPr txBox="1"/>
          <p:nvPr>
            <p:ph type="title"/>
          </p:nvPr>
        </p:nvSpPr>
        <p:spPr>
          <a:xfrm>
            <a:off x="468312" y="1916112"/>
            <a:ext cx="4619625" cy="1143000"/>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SzPts val="3600"/>
              <a:buNone/>
            </a:pPr>
            <a:r>
              <a:rPr b="1" lang="en-US" sz="3600">
                <a:solidFill>
                  <a:srgbClr val="FF6600"/>
                </a:solidFill>
              </a:rPr>
              <a:t>Заклучок: Чувајте ги чешмите во добра состојба. Штеди вода!</a:t>
            </a:r>
            <a:r>
              <a:rPr b="1" i="0" lang="en-US" sz="3600" u="none">
                <a:solidFill>
                  <a:srgbClr val="FF6600"/>
                </a:solidFill>
                <a:latin typeface="Times New Roman"/>
                <a:ea typeface="Times New Roman"/>
                <a:cs typeface="Times New Roman"/>
                <a:sym typeface="Times New Roman"/>
              </a:rPr>
              <a:t> </a:t>
            </a:r>
            <a:br>
              <a:rPr b="1" i="0" lang="en-US" sz="3600" u="none">
                <a:solidFill>
                  <a:srgbClr val="FF6600"/>
                </a:solidFill>
                <a:latin typeface="Times New Roman"/>
                <a:ea typeface="Times New Roman"/>
                <a:cs typeface="Times New Roman"/>
                <a:sym typeface="Times New Roman"/>
              </a:rPr>
            </a:br>
            <a:br>
              <a:rPr b="1" i="0" lang="en-US" sz="3600" u="none">
                <a:solidFill>
                  <a:srgbClr val="FF6600"/>
                </a:solidFill>
                <a:latin typeface="Times New Roman"/>
                <a:ea typeface="Times New Roman"/>
                <a:cs typeface="Times New Roman"/>
                <a:sym typeface="Times New Roman"/>
              </a:rPr>
            </a:br>
            <a:r>
              <a:rPr b="1" lang="en-US" sz="3600">
                <a:solidFill>
                  <a:srgbClr val="FF6600"/>
                </a:solidFill>
              </a:rPr>
              <a:t>Со заштеда на вода, заштедувате семејни пари.</a:t>
            </a:r>
            <a:endParaRPr/>
          </a:p>
        </p:txBody>
      </p:sp>
      <p:pic>
        <p:nvPicPr>
          <p:cNvPr descr="Свързано изображение" id="592" name="Google Shape;592;p54"/>
          <p:cNvPicPr preferRelativeResize="0"/>
          <p:nvPr/>
        </p:nvPicPr>
        <p:blipFill rotWithShape="1">
          <a:blip r:embed="rId3">
            <a:alphaModFix/>
          </a:blip>
          <a:srcRect b="5868" l="0" r="0" t="0"/>
          <a:stretch/>
        </p:blipFill>
        <p:spPr>
          <a:xfrm>
            <a:off x="5086350" y="1412875"/>
            <a:ext cx="4022725" cy="530066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55"/>
          <p:cNvSpPr txBox="1"/>
          <p:nvPr>
            <p:ph type="title"/>
          </p:nvPr>
        </p:nvSpPr>
        <p:spPr>
          <a:xfrm>
            <a:off x="3643312" y="152400"/>
            <a:ext cx="4986337" cy="1258887"/>
          </a:xfrm>
          <a:prstGeom prst="rect">
            <a:avLst/>
          </a:prstGeom>
          <a:noFill/>
          <a:ln>
            <a:noFill/>
          </a:ln>
        </p:spPr>
        <p:txBody>
          <a:bodyPr anchorCtr="0" anchor="t" bIns="45000" lIns="90000" spcFirstLastPara="1" rIns="90000" wrap="square" tIns="45000">
            <a:noAutofit/>
          </a:bodyPr>
          <a:lstStyle/>
          <a:p>
            <a:pPr indent="0" lvl="0" marL="0" rtl="0" algn="r">
              <a:lnSpc>
                <a:spcPct val="90000"/>
              </a:lnSpc>
              <a:spcBef>
                <a:spcPts val="0"/>
              </a:spcBef>
              <a:spcAft>
                <a:spcPts val="0"/>
              </a:spcAft>
              <a:buSzPts val="3600"/>
              <a:buNone/>
            </a:pPr>
            <a:r>
              <a:rPr b="1" lang="en-US" sz="3600">
                <a:solidFill>
                  <a:srgbClr val="FF6600"/>
                </a:solidFill>
              </a:rPr>
              <a:t>Животот без вода...</a:t>
            </a:r>
            <a:endParaRPr/>
          </a:p>
        </p:txBody>
      </p:sp>
      <p:sp>
        <p:nvSpPr>
          <p:cNvPr id="598" name="Google Shape;598;p55"/>
          <p:cNvSpPr txBox="1"/>
          <p:nvPr>
            <p:ph idx="1" type="body"/>
          </p:nvPr>
        </p:nvSpPr>
        <p:spPr>
          <a:xfrm>
            <a:off x="171450" y="4419600"/>
            <a:ext cx="5043487" cy="1714500"/>
          </a:xfrm>
          <a:prstGeom prst="rect">
            <a:avLst/>
          </a:prstGeom>
          <a:noFill/>
          <a:ln>
            <a:noFill/>
          </a:ln>
        </p:spPr>
        <p:txBody>
          <a:bodyPr anchorCtr="0" anchor="t" bIns="45000" lIns="90000" spcFirstLastPara="1" rIns="90000" wrap="square" tIns="45000">
            <a:noAutofit/>
          </a:bodyPr>
          <a:lstStyle/>
          <a:p>
            <a:pPr indent="-227011" lvl="0" marL="228600" rtl="0" algn="just">
              <a:lnSpc>
                <a:spcPct val="90000"/>
              </a:lnSpc>
              <a:spcBef>
                <a:spcPts val="0"/>
              </a:spcBef>
              <a:spcAft>
                <a:spcPts val="0"/>
              </a:spcAft>
              <a:buClr>
                <a:srgbClr val="000000"/>
              </a:buClr>
              <a:buSzPts val="900"/>
              <a:buFont typeface="Arial"/>
              <a:buChar char="•"/>
            </a:pPr>
            <a:r>
              <a:rPr b="1" lang="en-US" sz="2000">
                <a:solidFill>
                  <a:schemeClr val="accent1"/>
                </a:solidFill>
              </a:rPr>
              <a:t>Целиот живот на Земјата ќе умре, планетата ќе остане без живи суштества. Научниците открија: човек без храна може да живее 3-4 недели, а без вода 3-4 дена, тогаш ќе умре.</a:t>
            </a:r>
            <a:endParaRPr/>
          </a:p>
        </p:txBody>
      </p:sp>
      <p:pic>
        <p:nvPicPr>
          <p:cNvPr id="599" name="Google Shape;599;p55"/>
          <p:cNvPicPr preferRelativeResize="0"/>
          <p:nvPr/>
        </p:nvPicPr>
        <p:blipFill rotWithShape="1">
          <a:blip r:embed="rId3">
            <a:alphaModFix/>
          </a:blip>
          <a:srcRect b="0" l="0" r="0" t="0"/>
          <a:stretch/>
        </p:blipFill>
        <p:spPr>
          <a:xfrm>
            <a:off x="293687" y="1390650"/>
            <a:ext cx="3563937" cy="2781300"/>
          </a:xfrm>
          <a:prstGeom prst="rect">
            <a:avLst/>
          </a:prstGeom>
          <a:noFill/>
          <a:ln>
            <a:noFill/>
          </a:ln>
        </p:spPr>
      </p:pic>
      <p:pic>
        <p:nvPicPr>
          <p:cNvPr id="600" name="Google Shape;600;p55"/>
          <p:cNvPicPr preferRelativeResize="0"/>
          <p:nvPr/>
        </p:nvPicPr>
        <p:blipFill rotWithShape="1">
          <a:blip r:embed="rId4">
            <a:alphaModFix/>
          </a:blip>
          <a:srcRect b="0" l="0" r="0" t="0"/>
          <a:stretch/>
        </p:blipFill>
        <p:spPr>
          <a:xfrm>
            <a:off x="5435600" y="3357562"/>
            <a:ext cx="3397250" cy="3262312"/>
          </a:xfrm>
          <a:prstGeom prst="rect">
            <a:avLst/>
          </a:prstGeom>
          <a:noFill/>
          <a:ln>
            <a:noFill/>
          </a:ln>
        </p:spPr>
      </p:pic>
      <p:sp>
        <p:nvSpPr>
          <p:cNvPr id="601" name="Google Shape;601;p55"/>
          <p:cNvSpPr txBox="1"/>
          <p:nvPr/>
        </p:nvSpPr>
        <p:spPr>
          <a:xfrm>
            <a:off x="4067175" y="1341437"/>
            <a:ext cx="4772025" cy="1322387"/>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Clr>
                <a:srgbClr val="333399"/>
              </a:buClr>
              <a:buSzPts val="2000"/>
              <a:buFont typeface="Arial"/>
              <a:buNone/>
            </a:pPr>
            <a:r>
              <a:rPr b="1" lang="en-US" sz="2000">
                <a:solidFill>
                  <a:srgbClr val="333399"/>
                </a:solidFill>
              </a:rPr>
              <a:t>Замислете дека нема ниту една капка вода на планетата. Што ќе се случи тогаш? Наместо океанот на светот - пустината!</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56"/>
          <p:cNvSpPr txBox="1"/>
          <p:nvPr>
            <p:ph type="title"/>
          </p:nvPr>
        </p:nvSpPr>
        <p:spPr>
          <a:xfrm>
            <a:off x="700087" y="357187"/>
            <a:ext cx="7970837" cy="379412"/>
          </a:xfrm>
          <a:prstGeom prst="rect">
            <a:avLst/>
          </a:prstGeom>
          <a:noFill/>
          <a:ln>
            <a:noFill/>
          </a:ln>
        </p:spPr>
        <p:txBody>
          <a:bodyPr anchorCtr="0" anchor="t" bIns="45000" lIns="90000" spcFirstLastPara="1" rIns="90000" wrap="square" tIns="45000">
            <a:noAutofit/>
          </a:bodyPr>
          <a:lstStyle/>
          <a:p>
            <a:pPr indent="0" lvl="0" marL="0" rtl="0" algn="ctr">
              <a:lnSpc>
                <a:spcPct val="90000"/>
              </a:lnSpc>
              <a:spcBef>
                <a:spcPts val="0"/>
              </a:spcBef>
              <a:spcAft>
                <a:spcPts val="0"/>
              </a:spcAft>
              <a:buSzPts val="1800"/>
              <a:buNone/>
            </a:pPr>
            <a:r>
              <a:rPr b="0" i="0" lang="en-US" sz="1800" u="none">
                <a:solidFill>
                  <a:srgbClr val="000000"/>
                </a:solidFill>
                <a:latin typeface="Arial"/>
                <a:ea typeface="Arial"/>
                <a:cs typeface="Arial"/>
                <a:sym typeface="Arial"/>
              </a:rPr>
              <a:t>.</a:t>
            </a:r>
            <a:endParaRPr/>
          </a:p>
        </p:txBody>
      </p:sp>
      <p:sp>
        <p:nvSpPr>
          <p:cNvPr id="607" name="Google Shape;607;p56"/>
          <p:cNvSpPr txBox="1"/>
          <p:nvPr/>
        </p:nvSpPr>
        <p:spPr>
          <a:xfrm>
            <a:off x="30162" y="1268412"/>
            <a:ext cx="9144000" cy="1046162"/>
          </a:xfrm>
          <a:prstGeom prst="rect">
            <a:avLst/>
          </a:prstGeom>
          <a:noFill/>
          <a:ln>
            <a:noFill/>
          </a:ln>
        </p:spPr>
        <p:txBody>
          <a:bodyPr anchorCtr="0" anchor="t" bIns="45000" lIns="90000" spcFirstLastPara="1" rIns="90000" wrap="square" tIns="45000">
            <a:noAutofit/>
          </a:bodyPr>
          <a:lstStyle/>
          <a:p>
            <a:pPr indent="0" lvl="0" marL="0" marR="0" rtl="0" algn="ctr">
              <a:lnSpc>
                <a:spcPct val="120000"/>
              </a:lnSpc>
              <a:spcBef>
                <a:spcPts val="0"/>
              </a:spcBef>
              <a:spcAft>
                <a:spcPts val="0"/>
              </a:spcAft>
              <a:buClr>
                <a:srgbClr val="333399"/>
              </a:buClr>
              <a:buSzPts val="2000"/>
              <a:buFont typeface="Arial"/>
              <a:buNone/>
            </a:pPr>
            <a:r>
              <a:rPr b="1" lang="en-US" sz="2000">
                <a:solidFill>
                  <a:srgbClr val="333399"/>
                </a:solidFill>
              </a:rPr>
              <a:t>Вака ќе изгледа нашата планета...</a:t>
            </a:r>
            <a:endParaRPr/>
          </a:p>
        </p:txBody>
      </p:sp>
      <p:pic>
        <p:nvPicPr>
          <p:cNvPr id="608" name="Google Shape;608;p56"/>
          <p:cNvPicPr preferRelativeResize="0"/>
          <p:nvPr/>
        </p:nvPicPr>
        <p:blipFill rotWithShape="1">
          <a:blip r:embed="rId3">
            <a:alphaModFix/>
          </a:blip>
          <a:srcRect b="0" l="0" r="0" t="0"/>
          <a:stretch/>
        </p:blipFill>
        <p:spPr>
          <a:xfrm>
            <a:off x="5651500" y="3138487"/>
            <a:ext cx="3097212" cy="3024187"/>
          </a:xfrm>
          <a:prstGeom prst="rect">
            <a:avLst/>
          </a:prstGeom>
          <a:noFill/>
          <a:ln>
            <a:noFill/>
          </a:ln>
        </p:spPr>
      </p:pic>
      <p:sp>
        <p:nvSpPr>
          <p:cNvPr id="609" name="Google Shape;609;p56"/>
          <p:cNvSpPr txBox="1"/>
          <p:nvPr/>
        </p:nvSpPr>
        <p:spPr>
          <a:xfrm>
            <a:off x="6443662" y="6308725"/>
            <a:ext cx="1963800" cy="4602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400"/>
              <a:buFont typeface="Times New Roman"/>
              <a:buNone/>
            </a:pPr>
            <a:r>
              <a:rPr b="1" lang="en-US" sz="2400">
                <a:latin typeface="Times New Roman"/>
                <a:ea typeface="Times New Roman"/>
                <a:cs typeface="Times New Roman"/>
                <a:sym typeface="Times New Roman"/>
              </a:rPr>
              <a:t>Само суша</a:t>
            </a:r>
            <a:endParaRPr/>
          </a:p>
        </p:txBody>
      </p:sp>
      <p:pic>
        <p:nvPicPr>
          <p:cNvPr id="610" name="Google Shape;610;p56"/>
          <p:cNvPicPr preferRelativeResize="0"/>
          <p:nvPr/>
        </p:nvPicPr>
        <p:blipFill rotWithShape="1">
          <a:blip r:embed="rId4">
            <a:alphaModFix/>
          </a:blip>
          <a:srcRect b="0" l="0" r="0" t="0"/>
          <a:stretch/>
        </p:blipFill>
        <p:spPr>
          <a:xfrm>
            <a:off x="250825" y="3140075"/>
            <a:ext cx="4465637" cy="2984500"/>
          </a:xfrm>
          <a:prstGeom prst="rect">
            <a:avLst/>
          </a:prstGeom>
          <a:noFill/>
          <a:ln>
            <a:noFill/>
          </a:ln>
        </p:spPr>
      </p:pic>
      <p:sp>
        <p:nvSpPr>
          <p:cNvPr id="611" name="Google Shape;611;p56"/>
          <p:cNvSpPr txBox="1"/>
          <p:nvPr/>
        </p:nvSpPr>
        <p:spPr>
          <a:xfrm>
            <a:off x="755650" y="6251575"/>
            <a:ext cx="3033600" cy="4602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400"/>
              <a:buFont typeface="Times New Roman"/>
              <a:buNone/>
            </a:pPr>
            <a:r>
              <a:rPr b="1" lang="en-US" sz="2400">
                <a:latin typeface="Times New Roman"/>
                <a:ea typeface="Times New Roman"/>
                <a:cs typeface="Times New Roman"/>
                <a:sym typeface="Times New Roman"/>
              </a:rPr>
              <a:t>Непријатна слика...</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57"/>
          <p:cNvSpPr txBox="1"/>
          <p:nvPr/>
        </p:nvSpPr>
        <p:spPr>
          <a:xfrm>
            <a:off x="0" y="1341437"/>
            <a:ext cx="9144000" cy="1871662"/>
          </a:xfrm>
          <a:prstGeom prst="rect">
            <a:avLst/>
          </a:prstGeom>
          <a:noFill/>
          <a:ln>
            <a:noFill/>
          </a:ln>
        </p:spPr>
        <p:txBody>
          <a:bodyPr anchorCtr="0" anchor="t" bIns="45000" lIns="90000" spcFirstLastPara="1" rIns="90000" wrap="square" tIns="45000">
            <a:noAutofit/>
          </a:bodyPr>
          <a:lstStyle/>
          <a:p>
            <a:pPr indent="-227011" lvl="0" marL="228600" marR="0" rtl="0" algn="l">
              <a:lnSpc>
                <a:spcPct val="120000"/>
              </a:lnSpc>
              <a:spcBef>
                <a:spcPts val="0"/>
              </a:spcBef>
              <a:spcAft>
                <a:spcPts val="0"/>
              </a:spcAft>
              <a:buClr>
                <a:srgbClr val="000000"/>
              </a:buClr>
              <a:buSzPts val="1080"/>
              <a:buFont typeface="Arial"/>
              <a:buChar char="•"/>
            </a:pPr>
            <a:r>
              <a:rPr b="1" lang="en-US" sz="2400">
                <a:solidFill>
                  <a:srgbClr val="333399"/>
                </a:solidFill>
              </a:rPr>
              <a:t>Време е сериозно да размислите како да го зачувате секое езерце, секоја капка чиста вода! На човештвото не му се заканува недостаток на вода. Му се заканува нешто полошо - немањето чиста вода.</a:t>
            </a:r>
            <a:endParaRPr/>
          </a:p>
        </p:txBody>
      </p:sp>
      <p:pic>
        <p:nvPicPr>
          <p:cNvPr id="617" name="Google Shape;617;p57"/>
          <p:cNvPicPr preferRelativeResize="0"/>
          <p:nvPr/>
        </p:nvPicPr>
        <p:blipFill rotWithShape="1">
          <a:blip r:embed="rId3">
            <a:alphaModFix/>
          </a:blip>
          <a:srcRect b="0" l="0" r="0" t="0"/>
          <a:stretch/>
        </p:blipFill>
        <p:spPr>
          <a:xfrm>
            <a:off x="1908175" y="3284537"/>
            <a:ext cx="5400675" cy="343693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58"/>
          <p:cNvSpPr txBox="1"/>
          <p:nvPr>
            <p:ph type="title"/>
          </p:nvPr>
        </p:nvSpPr>
        <p:spPr>
          <a:xfrm>
            <a:off x="457200" y="274637"/>
            <a:ext cx="8228012" cy="1141412"/>
          </a:xfrm>
          <a:prstGeom prst="rect">
            <a:avLst/>
          </a:prstGeom>
          <a:noFill/>
          <a:ln>
            <a:noFill/>
          </a:ln>
        </p:spPr>
        <p:txBody>
          <a:bodyPr anchorCtr="0" anchor="t" bIns="45000" lIns="90000" spcFirstLastPara="1" rIns="90000" wrap="square" tIns="45000">
            <a:noAutofit/>
          </a:bodyPr>
          <a:lstStyle/>
          <a:p>
            <a:pPr indent="0" lvl="0" marL="0" rtl="0" algn="l">
              <a:lnSpc>
                <a:spcPct val="95000"/>
              </a:lnSpc>
              <a:spcBef>
                <a:spcPts val="0"/>
              </a:spcBef>
              <a:spcAft>
                <a:spcPts val="0"/>
              </a:spcAft>
              <a:buNone/>
            </a:pPr>
            <a:r>
              <a:t/>
            </a:r>
            <a:endParaRPr>
              <a:solidFill>
                <a:srgbClr val="000000"/>
              </a:solidFill>
              <a:latin typeface="Times New Roman"/>
              <a:ea typeface="Times New Roman"/>
              <a:cs typeface="Times New Roman"/>
              <a:sym typeface="Times New Roman"/>
            </a:endParaRPr>
          </a:p>
        </p:txBody>
      </p:sp>
      <p:sp>
        <p:nvSpPr>
          <p:cNvPr id="623" name="Google Shape;623;p58"/>
          <p:cNvSpPr txBox="1"/>
          <p:nvPr>
            <p:ph idx="1" type="body"/>
          </p:nvPr>
        </p:nvSpPr>
        <p:spPr>
          <a:xfrm>
            <a:off x="457200" y="1600200"/>
            <a:ext cx="8228012" cy="4524375"/>
          </a:xfrm>
          <a:prstGeom prst="rect">
            <a:avLst/>
          </a:prstGeom>
          <a:noFill/>
          <a:ln>
            <a:noFill/>
          </a:ln>
        </p:spPr>
        <p:txBody>
          <a:bodyPr anchorCtr="0" anchor="t" bIns="45000" lIns="90000" spcFirstLastPara="1" rIns="90000" wrap="square" tIns="45000">
            <a:noAutofit/>
          </a:bodyPr>
          <a:lstStyle/>
          <a:p>
            <a:pPr indent="-342900" lvl="0" marL="342900" rtl="0" algn="l">
              <a:lnSpc>
                <a:spcPct val="95000"/>
              </a:lnSpc>
              <a:spcBef>
                <a:spcPts val="0"/>
              </a:spcBef>
              <a:spcAft>
                <a:spcPts val="0"/>
              </a:spcAft>
              <a:buSzPts val="3200"/>
              <a:buNone/>
            </a:pPr>
            <a:r>
              <a:rPr b="0" i="0" lang="en-US" sz="3200" u="none">
                <a:solidFill>
                  <a:srgbClr val="000000"/>
                </a:solidFill>
                <a:latin typeface="Times New Roman"/>
                <a:ea typeface="Times New Roman"/>
                <a:cs typeface="Times New Roman"/>
                <a:sym typeface="Times New Roman"/>
              </a:rPr>
              <a:t> </a:t>
            </a:r>
            <a:endParaRPr/>
          </a:p>
        </p:txBody>
      </p:sp>
      <p:pic>
        <p:nvPicPr>
          <p:cNvPr descr="2116fc30f675c054a22179cb7085" id="624" name="Google Shape;624;p58"/>
          <p:cNvPicPr preferRelativeResize="0"/>
          <p:nvPr/>
        </p:nvPicPr>
        <p:blipFill rotWithShape="1">
          <a:blip r:embed="rId3">
            <a:alphaModFix/>
          </a:blip>
          <a:srcRect b="10091" l="0" r="0" t="0"/>
          <a:stretch/>
        </p:blipFill>
        <p:spPr>
          <a:xfrm>
            <a:off x="0" y="0"/>
            <a:ext cx="9144000" cy="6858000"/>
          </a:xfrm>
          <a:prstGeom prst="rect">
            <a:avLst/>
          </a:prstGeom>
          <a:noFill/>
          <a:ln>
            <a:noFill/>
          </a:ln>
        </p:spPr>
      </p:pic>
      <p:sp>
        <p:nvSpPr>
          <p:cNvPr id="625" name="Google Shape;625;p58"/>
          <p:cNvSpPr/>
          <p:nvPr/>
        </p:nvSpPr>
        <p:spPr>
          <a:xfrm>
            <a:off x="412750" y="333375"/>
            <a:ext cx="5475636" cy="1346857"/>
          </a:xfrm>
          <a:prstGeom prst="rect">
            <a:avLst/>
          </a:prstGeom>
        </p:spPr>
        <p:txBody>
          <a:bodyPr>
            <a:prstTxWarp prst="textPlain"/>
          </a:bodyPr>
          <a:lstStyle/>
          <a:p>
            <a:pPr lvl="0" algn="l"/>
            <a:r>
              <a:rPr b="0" i="0">
                <a:ln cap="flat" cmpd="sng" w="9525">
                  <a:solidFill>
                    <a:schemeClr val="dk1"/>
                  </a:solidFill>
                  <a:prstDash val="solid"/>
                  <a:miter lim="800000"/>
                  <a:headEnd len="sm" w="sm" type="none"/>
                  <a:tailEnd len="sm" w="sm" type="none"/>
                </a:ln>
                <a:gradFill>
                  <a:gsLst>
                    <a:gs pos="0">
                      <a:srgbClr val="9999FF"/>
                    </a:gs>
                    <a:gs pos="100000">
                      <a:srgbClr val="009999"/>
                    </a:gs>
                  </a:gsLst>
                  <a:lin ang="5400000" scaled="0"/>
                </a:gradFill>
                <a:latin typeface="Times New Roman"/>
              </a:rPr>
              <a:t>ШТЕДЕТЕ ЈА ВОДАТА!</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59"/>
          <p:cNvSpPr txBox="1"/>
          <p:nvPr>
            <p:ph idx="1" type="body"/>
          </p:nvPr>
        </p:nvSpPr>
        <p:spPr>
          <a:xfrm>
            <a:off x="0" y="1600200"/>
            <a:ext cx="4067175" cy="4524375"/>
          </a:xfrm>
          <a:prstGeom prst="rect">
            <a:avLst/>
          </a:prstGeom>
          <a:noFill/>
          <a:ln>
            <a:noFill/>
          </a:ln>
        </p:spPr>
        <p:txBody>
          <a:bodyPr anchorCtr="0" anchor="t" bIns="45000" lIns="90000" spcFirstLastPara="1" rIns="90000" wrap="square" tIns="45000">
            <a:noAutofit/>
          </a:bodyPr>
          <a:lstStyle/>
          <a:p>
            <a:pPr indent="-342900" lvl="0" marL="342900" rtl="0" algn="l">
              <a:lnSpc>
                <a:spcPct val="95000"/>
              </a:lnSpc>
              <a:spcBef>
                <a:spcPts val="0"/>
              </a:spcBef>
              <a:spcAft>
                <a:spcPts val="0"/>
              </a:spcAft>
              <a:buSzPts val="3200"/>
              <a:buNone/>
            </a:pPr>
            <a:r>
              <a:rPr b="0" i="0" lang="en-US" sz="3200" u="none">
                <a:solidFill>
                  <a:srgbClr val="000000"/>
                </a:solidFill>
                <a:latin typeface="Times New Roman"/>
                <a:ea typeface="Times New Roman"/>
                <a:cs typeface="Times New Roman"/>
                <a:sym typeface="Times New Roman"/>
              </a:rPr>
              <a:t>   </a:t>
            </a:r>
            <a:r>
              <a:rPr lang="en-US" sz="3600">
                <a:solidFill>
                  <a:srgbClr val="333399"/>
                </a:solidFill>
              </a:rPr>
              <a:t>Промената е во наши раце и ова е еден од начините да се чувствуваме навистина значајни.</a:t>
            </a:r>
            <a:endParaRPr/>
          </a:p>
        </p:txBody>
      </p:sp>
      <p:pic>
        <p:nvPicPr>
          <p:cNvPr descr="16_06_13 - 1" id="631" name="Google Shape;631;p59"/>
          <p:cNvPicPr preferRelativeResize="0"/>
          <p:nvPr/>
        </p:nvPicPr>
        <p:blipFill rotWithShape="1">
          <a:blip r:embed="rId3">
            <a:alphaModFix/>
          </a:blip>
          <a:srcRect b="0" l="0" r="0" t="0"/>
          <a:stretch/>
        </p:blipFill>
        <p:spPr>
          <a:xfrm>
            <a:off x="4356100" y="0"/>
            <a:ext cx="47879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
          <p:cNvSpPr txBox="1"/>
          <p:nvPr>
            <p:ph idx="1" type="body"/>
          </p:nvPr>
        </p:nvSpPr>
        <p:spPr>
          <a:xfrm>
            <a:off x="179375" y="4005250"/>
            <a:ext cx="8834100" cy="2124000"/>
          </a:xfrm>
          <a:prstGeom prst="rect">
            <a:avLst/>
          </a:prstGeom>
          <a:noFill/>
          <a:ln>
            <a:noFill/>
          </a:ln>
        </p:spPr>
        <p:txBody>
          <a:bodyPr anchorCtr="0" anchor="t" bIns="0" lIns="0" spcFirstLastPara="1" rIns="0" wrap="square" tIns="20150">
            <a:noAutofit/>
          </a:bodyPr>
          <a:lstStyle/>
          <a:p>
            <a:pPr indent="-342900" lvl="0" marL="342900" rtl="0" algn="l">
              <a:lnSpc>
                <a:spcPct val="95000"/>
              </a:lnSpc>
              <a:spcBef>
                <a:spcPts val="0"/>
              </a:spcBef>
              <a:spcAft>
                <a:spcPts val="0"/>
              </a:spcAft>
              <a:buSzPts val="4000"/>
              <a:buNone/>
            </a:pPr>
            <a:r>
              <a:rPr b="1" lang="en-US" sz="4000">
                <a:solidFill>
                  <a:schemeClr val="accent2"/>
                </a:solidFill>
              </a:rPr>
              <a:t>Наведете примери за три супстанции што се раствораат и три супстанции што не се раствораат во вода.</a:t>
            </a:r>
            <a:endParaRPr/>
          </a:p>
        </p:txBody>
      </p:sp>
      <p:sp>
        <p:nvSpPr>
          <p:cNvPr id="194" name="Google Shape;194;p6"/>
          <p:cNvSpPr txBox="1"/>
          <p:nvPr/>
        </p:nvSpPr>
        <p:spPr>
          <a:xfrm>
            <a:off x="2916237" y="2781300"/>
            <a:ext cx="5975350" cy="8159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4000"/>
              <a:buFont typeface="Arial"/>
              <a:buNone/>
            </a:pPr>
            <a:r>
              <a:rPr b="1" lang="en-US" sz="4000">
                <a:solidFill>
                  <a:schemeClr val="accent2"/>
                </a:solidFill>
              </a:rPr>
              <a:t>Карактеристики на водата</a:t>
            </a:r>
            <a:endParaRPr/>
          </a:p>
        </p:txBody>
      </p:sp>
      <p:sp>
        <p:nvSpPr>
          <p:cNvPr id="195" name="Google Shape;195;p6"/>
          <p:cNvSpPr txBox="1"/>
          <p:nvPr/>
        </p:nvSpPr>
        <p:spPr>
          <a:xfrm>
            <a:off x="0" y="6308725"/>
            <a:ext cx="9144000" cy="347662"/>
          </a:xfrm>
          <a:prstGeom prst="rect">
            <a:avLst/>
          </a:prstGeom>
          <a:solidFill>
            <a:srgbClr val="808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6" name="Google Shape;196;p6"/>
          <p:cNvSpPr txBox="1"/>
          <p:nvPr/>
        </p:nvSpPr>
        <p:spPr>
          <a:xfrm>
            <a:off x="3779837" y="1628775"/>
            <a:ext cx="5040300" cy="550500"/>
          </a:xfrm>
          <a:prstGeom prst="rect">
            <a:avLst/>
          </a:prstGeom>
          <a:noFill/>
          <a:ln>
            <a:noFill/>
          </a:ln>
        </p:spPr>
        <p:txBody>
          <a:bodyPr anchorCtr="0" anchor="t" bIns="45700" lIns="91425" spcFirstLastPara="1" rIns="91425" wrap="square" tIns="45700">
            <a:spAutoFit/>
          </a:bodyPr>
          <a:lstStyle/>
          <a:p>
            <a:pPr indent="0" lvl="0" marL="0" marR="0" rtl="0" algn="r">
              <a:lnSpc>
                <a:spcPct val="93000"/>
              </a:lnSpc>
              <a:spcBef>
                <a:spcPts val="0"/>
              </a:spcBef>
              <a:spcAft>
                <a:spcPts val="0"/>
              </a:spcAft>
              <a:buClr>
                <a:srgbClr val="FF6600"/>
              </a:buClr>
              <a:buSzPts val="3200"/>
              <a:buFont typeface="Arial"/>
              <a:buNone/>
            </a:pPr>
            <a:r>
              <a:rPr b="1" lang="en-US" sz="3200">
                <a:solidFill>
                  <a:srgbClr val="FF6600"/>
                </a:solidFill>
              </a:rPr>
              <a:t>Работа во групи</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7"/>
          <p:cNvSpPr txBox="1"/>
          <p:nvPr/>
        </p:nvSpPr>
        <p:spPr>
          <a:xfrm>
            <a:off x="419875" y="363900"/>
            <a:ext cx="8117700" cy="771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2"/>
              </a:buClr>
              <a:buSzPts val="4000"/>
              <a:buFont typeface="Arial"/>
              <a:buNone/>
            </a:pPr>
            <a:r>
              <a:rPr b="1" lang="en-US" sz="4000">
                <a:solidFill>
                  <a:schemeClr val="accent2"/>
                </a:solidFill>
              </a:rPr>
              <a:t>Карактеристики на водата</a:t>
            </a:r>
            <a:endParaRPr>
              <a:solidFill>
                <a:schemeClr val="dk1"/>
              </a:solidFill>
            </a:endParaRPr>
          </a:p>
          <a:p>
            <a:pPr indent="0" lvl="0" marL="0" marR="0" rtl="0" algn="ctr">
              <a:lnSpc>
                <a:spcPct val="100000"/>
              </a:lnSpc>
              <a:spcBef>
                <a:spcPts val="0"/>
              </a:spcBef>
              <a:spcAft>
                <a:spcPts val="0"/>
              </a:spcAft>
              <a:buClr>
                <a:schemeClr val="accent2"/>
              </a:buClr>
              <a:buSzPts val="3600"/>
              <a:buFont typeface="Arial"/>
              <a:buNone/>
            </a:pPr>
            <a:r>
              <a:t/>
            </a:r>
            <a:endParaRPr b="1" sz="3600">
              <a:solidFill>
                <a:schemeClr val="accent2"/>
              </a:solidFill>
            </a:endParaRPr>
          </a:p>
        </p:txBody>
      </p:sp>
      <p:sp>
        <p:nvSpPr>
          <p:cNvPr id="202" name="Google Shape;202;p7"/>
          <p:cNvSpPr txBox="1"/>
          <p:nvPr/>
        </p:nvSpPr>
        <p:spPr>
          <a:xfrm>
            <a:off x="2230437" y="1628775"/>
            <a:ext cx="6913500" cy="591000"/>
          </a:xfrm>
          <a:prstGeom prst="rect">
            <a:avLst/>
          </a:prstGeom>
          <a:noFill/>
          <a:ln>
            <a:noFill/>
          </a:ln>
        </p:spPr>
        <p:txBody>
          <a:bodyPr anchorCtr="0" anchor="t" bIns="45700" lIns="91425" spcFirstLastPara="1" rIns="91425" wrap="square" tIns="45700">
            <a:spAutoFit/>
          </a:bodyPr>
          <a:lstStyle/>
          <a:p>
            <a:pPr indent="-609600" lvl="0" marL="609600" marR="0" rtl="0" algn="ctr">
              <a:lnSpc>
                <a:spcPct val="90000"/>
              </a:lnSpc>
              <a:spcBef>
                <a:spcPts val="0"/>
              </a:spcBef>
              <a:spcAft>
                <a:spcPts val="0"/>
              </a:spcAft>
              <a:buClr>
                <a:schemeClr val="accent2"/>
              </a:buClr>
              <a:buSzPts val="3600"/>
              <a:buFont typeface="Tahoma"/>
              <a:buNone/>
            </a:pPr>
            <a:r>
              <a:rPr b="1" lang="en-US" sz="3600">
                <a:solidFill>
                  <a:schemeClr val="accent2"/>
                </a:solidFill>
                <a:latin typeface="Tahoma"/>
                <a:ea typeface="Tahoma"/>
                <a:cs typeface="Tahoma"/>
                <a:sym typeface="Tahoma"/>
              </a:rPr>
              <a:t>Топлинска спроводливост</a:t>
            </a:r>
            <a:endParaRPr/>
          </a:p>
        </p:txBody>
      </p:sp>
      <p:sp>
        <p:nvSpPr>
          <p:cNvPr id="203" name="Google Shape;203;p7"/>
          <p:cNvSpPr txBox="1"/>
          <p:nvPr/>
        </p:nvSpPr>
        <p:spPr>
          <a:xfrm>
            <a:off x="0" y="6308725"/>
            <a:ext cx="9144000" cy="347662"/>
          </a:xfrm>
          <a:prstGeom prst="rect">
            <a:avLst/>
          </a:prstGeom>
          <a:solidFill>
            <a:srgbClr val="808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204" name="Google Shape;204;p7"/>
          <p:cNvPicPr preferRelativeResize="0"/>
          <p:nvPr/>
        </p:nvPicPr>
        <p:blipFill rotWithShape="1">
          <a:blip r:embed="rId3">
            <a:alphaModFix/>
          </a:blip>
          <a:srcRect b="18782" l="11854" r="58345" t="42318"/>
          <a:stretch/>
        </p:blipFill>
        <p:spPr>
          <a:xfrm>
            <a:off x="4211637" y="2565400"/>
            <a:ext cx="4932362" cy="3616325"/>
          </a:xfrm>
          <a:prstGeom prst="rect">
            <a:avLst/>
          </a:prstGeom>
          <a:noFill/>
          <a:ln>
            <a:noFill/>
          </a:ln>
        </p:spPr>
      </p:pic>
      <p:sp>
        <p:nvSpPr>
          <p:cNvPr id="205" name="Google Shape;205;p7"/>
          <p:cNvSpPr txBox="1"/>
          <p:nvPr/>
        </p:nvSpPr>
        <p:spPr>
          <a:xfrm>
            <a:off x="0" y="2523763"/>
            <a:ext cx="4859400" cy="36996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accent2"/>
              </a:buClr>
              <a:buSzPts val="2800"/>
              <a:buFont typeface="Arial"/>
              <a:buNone/>
            </a:pPr>
            <a:r>
              <a:rPr b="1" lang="en-US" sz="2800">
                <a:solidFill>
                  <a:schemeClr val="accent2"/>
                </a:solidFill>
              </a:rPr>
              <a:t>Мразот е лош спроводник на топлина. Поради ова својство, кога езерото замрзнува во зима, замрзнува само на неговата површина. На овој начин се зачувува животот во водните басени.</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ppt_w</p:attrName>
                                        </p:attrNameLst>
                                      </p:cBhvr>
                                      <p:tavLst>
                                        <p:tav fmla="" tm="0">
                                          <p:val>
                                            <p:strVal val="0"/>
                                          </p:val>
                                        </p:tav>
                                        <p:tav fmla="" tm="100000">
                                          <p:val>
                                            <p:strVal val="#ppt_w"/>
                                          </p:val>
                                        </p:tav>
                                      </p:tavLst>
                                    </p:anim>
                                    <p:anim calcmode="lin" valueType="num">
                                      <p:cBhvr additive="base">
                                        <p:cTn dur="500"/>
                                        <p:tgtEl>
                                          <p:spTgt spid="2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8"/>
          <p:cNvSpPr txBox="1"/>
          <p:nvPr/>
        </p:nvSpPr>
        <p:spPr>
          <a:xfrm>
            <a:off x="321900" y="405875"/>
            <a:ext cx="7345800" cy="825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2"/>
              </a:buClr>
              <a:buSzPts val="4000"/>
              <a:buFont typeface="Arial"/>
              <a:buNone/>
            </a:pPr>
            <a:r>
              <a:rPr b="1" lang="en-US" sz="4000">
                <a:solidFill>
                  <a:schemeClr val="accent2"/>
                </a:solidFill>
              </a:rPr>
              <a:t>Карактеристики на водата</a:t>
            </a:r>
            <a:endParaRPr>
              <a:solidFill>
                <a:schemeClr val="dk1"/>
              </a:solidFill>
            </a:endParaRPr>
          </a:p>
          <a:p>
            <a:pPr indent="0" lvl="0" marL="0" marR="0" rtl="0" algn="ctr">
              <a:lnSpc>
                <a:spcPct val="100000"/>
              </a:lnSpc>
              <a:spcBef>
                <a:spcPts val="0"/>
              </a:spcBef>
              <a:spcAft>
                <a:spcPts val="0"/>
              </a:spcAft>
              <a:buClr>
                <a:schemeClr val="accent2"/>
              </a:buClr>
              <a:buSzPts val="3600"/>
              <a:buFont typeface="Arial"/>
              <a:buNone/>
            </a:pPr>
            <a:r>
              <a:t/>
            </a:r>
            <a:endParaRPr b="1" sz="3600">
              <a:solidFill>
                <a:schemeClr val="accent2"/>
              </a:solidFill>
            </a:endParaRPr>
          </a:p>
        </p:txBody>
      </p:sp>
      <p:sp>
        <p:nvSpPr>
          <p:cNvPr id="211" name="Google Shape;211;p8"/>
          <p:cNvSpPr txBox="1"/>
          <p:nvPr/>
        </p:nvSpPr>
        <p:spPr>
          <a:xfrm>
            <a:off x="2230437" y="1844675"/>
            <a:ext cx="6913500" cy="1089600"/>
          </a:xfrm>
          <a:prstGeom prst="rect">
            <a:avLst/>
          </a:prstGeom>
          <a:noFill/>
          <a:ln>
            <a:noFill/>
          </a:ln>
        </p:spPr>
        <p:txBody>
          <a:bodyPr anchorCtr="0" anchor="t" bIns="45700" lIns="91425" spcFirstLastPara="1" rIns="91425" wrap="square" tIns="45700">
            <a:spAutoFit/>
          </a:bodyPr>
          <a:lstStyle/>
          <a:p>
            <a:pPr indent="-609600" lvl="0" marL="609600" rtl="0" algn="ctr">
              <a:lnSpc>
                <a:spcPct val="90000"/>
              </a:lnSpc>
              <a:spcBef>
                <a:spcPts val="0"/>
              </a:spcBef>
              <a:spcAft>
                <a:spcPts val="0"/>
              </a:spcAft>
              <a:buClr>
                <a:schemeClr val="accent2"/>
              </a:buClr>
              <a:buSzPts val="3600"/>
              <a:buFont typeface="Tahoma"/>
              <a:buNone/>
            </a:pPr>
            <a:r>
              <a:rPr b="1" lang="en-US" sz="3600">
                <a:solidFill>
                  <a:schemeClr val="accent2"/>
                </a:solidFill>
                <a:latin typeface="Tahoma"/>
                <a:ea typeface="Tahoma"/>
                <a:cs typeface="Tahoma"/>
                <a:sym typeface="Tahoma"/>
              </a:rPr>
              <a:t>Топлинска спроводливост</a:t>
            </a:r>
            <a:endParaRPr>
              <a:solidFill>
                <a:schemeClr val="dk1"/>
              </a:solidFill>
            </a:endParaRPr>
          </a:p>
          <a:p>
            <a:pPr indent="-609600" lvl="0" marL="609600" marR="0" rtl="0" algn="ctr">
              <a:lnSpc>
                <a:spcPct val="90000"/>
              </a:lnSpc>
              <a:spcBef>
                <a:spcPts val="0"/>
              </a:spcBef>
              <a:spcAft>
                <a:spcPts val="0"/>
              </a:spcAft>
              <a:buClr>
                <a:schemeClr val="accent2"/>
              </a:buClr>
              <a:buSzPts val="3600"/>
              <a:buFont typeface="Tahoma"/>
              <a:buNone/>
            </a:pPr>
            <a:r>
              <a:t/>
            </a:r>
            <a:endParaRPr b="1" sz="3600">
              <a:solidFill>
                <a:schemeClr val="accent2"/>
              </a:solidFill>
              <a:latin typeface="Tahoma"/>
              <a:ea typeface="Tahoma"/>
              <a:cs typeface="Tahoma"/>
              <a:sym typeface="Tahoma"/>
            </a:endParaRPr>
          </a:p>
        </p:txBody>
      </p:sp>
      <p:sp>
        <p:nvSpPr>
          <p:cNvPr id="212" name="Google Shape;212;p8"/>
          <p:cNvSpPr txBox="1"/>
          <p:nvPr/>
        </p:nvSpPr>
        <p:spPr>
          <a:xfrm>
            <a:off x="0" y="6308725"/>
            <a:ext cx="9144000" cy="347662"/>
          </a:xfrm>
          <a:prstGeom prst="rect">
            <a:avLst/>
          </a:prstGeom>
          <a:solidFill>
            <a:srgbClr val="808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3" name="Google Shape;213;p8"/>
          <p:cNvSpPr txBox="1"/>
          <p:nvPr/>
        </p:nvSpPr>
        <p:spPr>
          <a:xfrm>
            <a:off x="0" y="3933825"/>
            <a:ext cx="4859400" cy="20964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accent2"/>
              </a:buClr>
              <a:buSzPts val="2800"/>
              <a:buFont typeface="Arial"/>
              <a:buNone/>
            </a:pPr>
            <a:r>
              <a:rPr b="1" lang="en-US" sz="2800">
                <a:solidFill>
                  <a:schemeClr val="accent2"/>
                </a:solidFill>
              </a:rPr>
              <a:t>Течноста е добар спроводник на топлина. Благодарение на овој имот, се создава централно греење.</a:t>
            </a:r>
            <a:endParaRPr/>
          </a:p>
        </p:txBody>
      </p:sp>
      <p:pic>
        <p:nvPicPr>
          <p:cNvPr descr="Свързано изображение" id="214" name="Google Shape;214;p8"/>
          <p:cNvPicPr preferRelativeResize="0"/>
          <p:nvPr/>
        </p:nvPicPr>
        <p:blipFill rotWithShape="1">
          <a:blip r:embed="rId3">
            <a:alphaModFix/>
          </a:blip>
          <a:srcRect b="0" l="0" r="0" t="0"/>
          <a:stretch/>
        </p:blipFill>
        <p:spPr>
          <a:xfrm>
            <a:off x="4427537" y="2690812"/>
            <a:ext cx="4716462" cy="35353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ppt_w</p:attrName>
                                        </p:attrNameLst>
                                      </p:cBhvr>
                                      <p:tavLst>
                                        <p:tav fmla="" tm="0">
                                          <p:val>
                                            <p:strVal val="0"/>
                                          </p:val>
                                        </p:tav>
                                        <p:tav fmla="" tm="100000">
                                          <p:val>
                                            <p:strVal val="#ppt_w"/>
                                          </p:val>
                                        </p:tav>
                                      </p:tavLst>
                                    </p:anim>
                                    <p:anim calcmode="lin" valueType="num">
                                      <p:cBhvr additive="base">
                                        <p:cTn dur="500"/>
                                        <p:tgtEl>
                                          <p:spTgt spid="21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txBox="1"/>
          <p:nvPr>
            <p:ph idx="1" type="body"/>
          </p:nvPr>
        </p:nvSpPr>
        <p:spPr>
          <a:xfrm>
            <a:off x="1403350" y="2636837"/>
            <a:ext cx="6416675" cy="2124075"/>
          </a:xfrm>
          <a:prstGeom prst="rect">
            <a:avLst/>
          </a:prstGeom>
          <a:noFill/>
          <a:ln>
            <a:noFill/>
          </a:ln>
        </p:spPr>
        <p:txBody>
          <a:bodyPr anchorCtr="0" anchor="t" bIns="0" lIns="0" spcFirstLastPara="1" rIns="0" wrap="square" tIns="20150">
            <a:noAutofit/>
          </a:bodyPr>
          <a:lstStyle/>
          <a:p>
            <a:pPr indent="-342900" lvl="0" marL="342900" rtl="0" algn="l">
              <a:lnSpc>
                <a:spcPct val="95000"/>
              </a:lnSpc>
              <a:spcBef>
                <a:spcPts val="0"/>
              </a:spcBef>
              <a:spcAft>
                <a:spcPts val="0"/>
              </a:spcAft>
              <a:buSzPts val="7200"/>
              <a:buNone/>
            </a:pPr>
            <a:r>
              <a:rPr b="1" i="0" lang="en-US" sz="7200" u="none">
                <a:solidFill>
                  <a:srgbClr val="008000"/>
                </a:solidFill>
                <a:latin typeface="Arial"/>
                <a:ea typeface="Arial"/>
                <a:cs typeface="Arial"/>
                <a:sym typeface="Arial"/>
              </a:rPr>
              <a:t>0  </a:t>
            </a:r>
            <a:r>
              <a:rPr b="0" i="0" lang="en-US" sz="3600" u="none">
                <a:solidFill>
                  <a:srgbClr val="008000"/>
                </a:solidFill>
                <a:latin typeface="Arial"/>
                <a:ea typeface="Arial"/>
                <a:cs typeface="Arial"/>
                <a:sym typeface="Arial"/>
              </a:rPr>
              <a:t>                           </a:t>
            </a:r>
            <a:r>
              <a:rPr b="1" i="0" lang="en-US" sz="6600" u="none">
                <a:solidFill>
                  <a:srgbClr val="008000"/>
                </a:solidFill>
                <a:latin typeface="Arial"/>
                <a:ea typeface="Arial"/>
                <a:cs typeface="Arial"/>
                <a:sym typeface="Arial"/>
              </a:rPr>
              <a:t>100</a:t>
            </a:r>
            <a:endParaRPr/>
          </a:p>
        </p:txBody>
      </p:sp>
      <p:sp>
        <p:nvSpPr>
          <p:cNvPr id="220" name="Google Shape;220;p9"/>
          <p:cNvSpPr txBox="1"/>
          <p:nvPr/>
        </p:nvSpPr>
        <p:spPr>
          <a:xfrm>
            <a:off x="0" y="6308725"/>
            <a:ext cx="9144000" cy="347662"/>
          </a:xfrm>
          <a:prstGeom prst="rect">
            <a:avLst/>
          </a:prstGeom>
          <a:solidFill>
            <a:srgbClr val="808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1" name="Google Shape;221;p9"/>
          <p:cNvSpPr txBox="1"/>
          <p:nvPr/>
        </p:nvSpPr>
        <p:spPr>
          <a:xfrm>
            <a:off x="9756775" y="1574800"/>
            <a:ext cx="873125" cy="773112"/>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FFFF00"/>
              </a:buClr>
              <a:buSzPts val="4800"/>
              <a:buFont typeface="Arial"/>
              <a:buNone/>
            </a:pPr>
            <a:r>
              <a:rPr b="1" i="0" lang="en-US" sz="4800" u="none">
                <a:solidFill>
                  <a:srgbClr val="FFFF00"/>
                </a:solidFill>
                <a:latin typeface="Arial"/>
                <a:ea typeface="Arial"/>
                <a:cs typeface="Arial"/>
                <a:sym typeface="Arial"/>
              </a:rPr>
              <a:t>°C</a:t>
            </a:r>
            <a:endParaRPr/>
          </a:p>
        </p:txBody>
      </p:sp>
      <p:sp>
        <p:nvSpPr>
          <p:cNvPr id="222" name="Google Shape;222;p9"/>
          <p:cNvSpPr txBox="1"/>
          <p:nvPr/>
        </p:nvSpPr>
        <p:spPr>
          <a:xfrm>
            <a:off x="-1692275" y="487362"/>
            <a:ext cx="873125" cy="773112"/>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FFFF00"/>
              </a:buClr>
              <a:buSzPts val="4800"/>
              <a:buFont typeface="Arial"/>
              <a:buNone/>
            </a:pPr>
            <a:r>
              <a:rPr b="1" i="0" lang="en-US" sz="4800" u="none">
                <a:solidFill>
                  <a:srgbClr val="FFFF00"/>
                </a:solidFill>
                <a:latin typeface="Arial"/>
                <a:ea typeface="Arial"/>
                <a:cs typeface="Arial"/>
                <a:sym typeface="Arial"/>
              </a:rPr>
              <a:t>°C</a:t>
            </a:r>
            <a:endParaRPr/>
          </a:p>
        </p:txBody>
      </p:sp>
      <p:sp>
        <p:nvSpPr>
          <p:cNvPr id="223" name="Google Shape;223;p9"/>
          <p:cNvSpPr txBox="1"/>
          <p:nvPr/>
        </p:nvSpPr>
        <p:spPr>
          <a:xfrm>
            <a:off x="250825" y="3933825"/>
            <a:ext cx="4176600" cy="3036000"/>
          </a:xfrm>
          <a:prstGeom prst="rect">
            <a:avLst/>
          </a:prstGeom>
          <a:noFill/>
          <a:ln>
            <a:noFill/>
          </a:ln>
        </p:spPr>
        <p:txBody>
          <a:bodyPr anchorCtr="0" anchor="t" bIns="45700" lIns="91425" spcFirstLastPara="1" rIns="91425" wrap="square" tIns="45700">
            <a:spAutoFit/>
          </a:bodyPr>
          <a:lstStyle/>
          <a:p>
            <a:pPr indent="-406400" lvl="0" marL="457200" rtl="0" algn="l">
              <a:lnSpc>
                <a:spcPct val="93000"/>
              </a:lnSpc>
              <a:spcBef>
                <a:spcPts val="1400"/>
              </a:spcBef>
              <a:spcAft>
                <a:spcPts val="0"/>
              </a:spcAft>
              <a:buClr>
                <a:schemeClr val="dk1"/>
              </a:buClr>
              <a:buSzPts val="2800"/>
              <a:buFont typeface="Times New Roman"/>
              <a:buAutoNum type="arabicParenR"/>
            </a:pPr>
            <a:r>
              <a:rPr lang="en-US" sz="2800">
                <a:solidFill>
                  <a:schemeClr val="accent2"/>
                </a:solidFill>
              </a:rPr>
              <a:t>Кога се загрева, доаѓа до топење</a:t>
            </a:r>
            <a:endParaRPr sz="2800">
              <a:solidFill>
                <a:schemeClr val="accent2"/>
              </a:solidFill>
            </a:endParaRPr>
          </a:p>
          <a:p>
            <a:pPr indent="-406400" lvl="0" marL="457200" rtl="0" algn="l">
              <a:lnSpc>
                <a:spcPct val="93000"/>
              </a:lnSpc>
              <a:spcBef>
                <a:spcPts val="1400"/>
              </a:spcBef>
              <a:spcAft>
                <a:spcPts val="0"/>
              </a:spcAft>
              <a:buClr>
                <a:schemeClr val="dk1"/>
              </a:buClr>
              <a:buSzPts val="2800"/>
              <a:buFont typeface="Times New Roman"/>
              <a:buAutoNum type="arabicParenR"/>
            </a:pPr>
            <a:r>
              <a:rPr lang="en-US" sz="2800">
                <a:solidFill>
                  <a:schemeClr val="accent2"/>
                </a:solidFill>
              </a:rPr>
              <a:t>Кога се лади, се појавува мраз</a:t>
            </a:r>
            <a:endParaRPr sz="2800">
              <a:solidFill>
                <a:schemeClr val="accent2"/>
              </a:solidFill>
            </a:endParaRPr>
          </a:p>
          <a:p>
            <a:pPr indent="0" lvl="0" marL="457200" rtl="0" algn="l">
              <a:lnSpc>
                <a:spcPct val="93000"/>
              </a:lnSpc>
              <a:spcBef>
                <a:spcPts val="1400"/>
              </a:spcBef>
              <a:spcAft>
                <a:spcPts val="0"/>
              </a:spcAft>
              <a:buNone/>
            </a:pPr>
            <a:r>
              <a:t/>
            </a:r>
            <a:endParaRPr sz="2800">
              <a:solidFill>
                <a:schemeClr val="accent2"/>
              </a:solidFill>
            </a:endParaRPr>
          </a:p>
          <a:p>
            <a:pPr indent="0" lvl="0" marL="457200" marR="0" rtl="0" algn="l">
              <a:lnSpc>
                <a:spcPct val="93000"/>
              </a:lnSpc>
              <a:spcBef>
                <a:spcPts val="1400"/>
              </a:spcBef>
              <a:spcAft>
                <a:spcPts val="0"/>
              </a:spcAft>
              <a:buNone/>
            </a:pPr>
            <a:r>
              <a:t/>
            </a:r>
            <a:endParaRPr sz="2800">
              <a:solidFill>
                <a:schemeClr val="accent2"/>
              </a:solidFill>
            </a:endParaRPr>
          </a:p>
        </p:txBody>
      </p:sp>
      <p:sp>
        <p:nvSpPr>
          <p:cNvPr id="224" name="Google Shape;224;p9"/>
          <p:cNvSpPr txBox="1"/>
          <p:nvPr/>
        </p:nvSpPr>
        <p:spPr>
          <a:xfrm>
            <a:off x="5667375" y="4283075"/>
            <a:ext cx="2936875" cy="779462"/>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accent2"/>
              </a:buClr>
              <a:buSzPts val="2400"/>
              <a:buFont typeface="Arial"/>
              <a:buNone/>
            </a:pPr>
            <a:r>
              <a:rPr lang="en-US" sz="2400">
                <a:solidFill>
                  <a:schemeClr val="accent2"/>
                </a:solidFill>
              </a:rPr>
              <a:t>Се јавува вриење на чиста вода.</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animEffect filter="fade" transition="in">
                                      <p:cBhvr>
                                        <p:cTn dur="500"/>
                                        <p:tgtEl>
                                          <p:spTgt spid="2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animEffect filter="fade" transition="in">
                                      <p:cBhvr>
                                        <p:cTn dur="500"/>
                                        <p:tgtEl>
                                          <p:spTgt spid="2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1" st="1"/>
                                            </p:txEl>
                                          </p:spTgt>
                                        </p:tgtEl>
                                        <p:attrNameLst>
                                          <p:attrName>style.visibility</p:attrName>
                                        </p:attrNameLst>
                                      </p:cBhvr>
                                      <p:to>
                                        <p:strVal val="visible"/>
                                      </p:to>
                                    </p:set>
                                    <p:animEffect filter="fade" transition="in">
                                      <p:cBhvr>
                                        <p:cTn dur="500"/>
                                        <p:tgtEl>
                                          <p:spTgt spid="2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2" st="2"/>
                                            </p:txEl>
                                          </p:spTgt>
                                        </p:tgtEl>
                                        <p:attrNameLst>
                                          <p:attrName>style.visibility</p:attrName>
                                        </p:attrNameLst>
                                      </p:cBhvr>
                                      <p:to>
                                        <p:strVal val="visible"/>
                                      </p:to>
                                    </p:set>
                                    <p:animEffect filter="fade" transition="in">
                                      <p:cBhvr>
                                        <p:cTn dur="500"/>
                                        <p:tgtEl>
                                          <p:spTgt spid="2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3" st="3"/>
                                            </p:txEl>
                                          </p:spTgt>
                                        </p:tgtEl>
                                        <p:attrNameLst>
                                          <p:attrName>style.visibility</p:attrName>
                                        </p:attrNameLst>
                                      </p:cBhvr>
                                      <p:to>
                                        <p:strVal val="visible"/>
                                      </p:to>
                                    </p:set>
                                    <p:animEffect filter="fade" transition="in">
                                      <p:cBhvr>
                                        <p:cTn dur="500"/>
                                        <p:tgtEl>
                                          <p:spTgt spid="2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USER</dc:creator>
</cp:coreProperties>
</file>